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3" r:id="rId4"/>
    <p:sldId id="391" r:id="rId5"/>
    <p:sldId id="394" r:id="rId6"/>
    <p:sldId id="395" r:id="rId7"/>
    <p:sldId id="3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88956FAA-603E-4EE1-B092-4FE5BEB9CB7D}"/>
    <pc:docChg chg="undo custSel addSld delSld modSld sldOrd">
      <pc:chgData name="Samson Christopher" userId="6a13b5f1e64a53ae" providerId="LiveId" clId="{88956FAA-603E-4EE1-B092-4FE5BEB9CB7D}" dt="2020-09-13T06:36:04.989" v="457" actId="1035"/>
      <pc:docMkLst>
        <pc:docMk/>
      </pc:docMkLst>
      <pc:sldChg chg="del">
        <pc:chgData name="Samson Christopher" userId="6a13b5f1e64a53ae" providerId="LiveId" clId="{88956FAA-603E-4EE1-B092-4FE5BEB9CB7D}" dt="2020-09-13T06:32:50.11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8956FAA-603E-4EE1-B092-4FE5BEB9CB7D}" dt="2020-09-13T06:33:14.923" v="90" actId="1036"/>
        <pc:sldMkLst>
          <pc:docMk/>
          <pc:sldMk cId="1777894342" sldId="389"/>
        </pc:sldMkLst>
        <pc:spChg chg="add mod">
          <ac:chgData name="Samson Christopher" userId="6a13b5f1e64a53ae" providerId="LiveId" clId="{88956FAA-603E-4EE1-B092-4FE5BEB9CB7D}" dt="2020-09-13T06:33:14.923" v="90" actId="1036"/>
          <ac:spMkLst>
            <pc:docMk/>
            <pc:sldMk cId="1777894342" sldId="389"/>
            <ac:spMk id="4" creationId="{AE47434A-CCE2-4CCA-9D2D-D2F94D7DF6A6}"/>
          </ac:spMkLst>
        </pc:spChg>
      </pc:sldChg>
      <pc:sldChg chg="addSp modSp mod">
        <pc:chgData name="Samson Christopher" userId="6a13b5f1e64a53ae" providerId="LiveId" clId="{88956FAA-603E-4EE1-B092-4FE5BEB9CB7D}" dt="2020-09-13T06:34:26.668" v="222" actId="1035"/>
        <pc:sldMkLst>
          <pc:docMk/>
          <pc:sldMk cId="850099564" sldId="390"/>
        </pc:sldMkLst>
        <pc:spChg chg="add mod">
          <ac:chgData name="Samson Christopher" userId="6a13b5f1e64a53ae" providerId="LiveId" clId="{88956FAA-603E-4EE1-B092-4FE5BEB9CB7D}" dt="2020-09-13T06:34:26.668" v="222" actId="1035"/>
          <ac:spMkLst>
            <pc:docMk/>
            <pc:sldMk cId="850099564" sldId="390"/>
            <ac:spMk id="4" creationId="{95398651-CD8C-48F8-9323-00E1CED9C400}"/>
          </ac:spMkLst>
        </pc:spChg>
      </pc:sldChg>
      <pc:sldChg chg="addSp modSp mod">
        <pc:chgData name="Samson Christopher" userId="6a13b5f1e64a53ae" providerId="LiveId" clId="{88956FAA-603E-4EE1-B092-4FE5BEB9CB7D}" dt="2020-09-13T06:35:02.481" v="276" actId="1036"/>
        <pc:sldMkLst>
          <pc:docMk/>
          <pc:sldMk cId="944968354" sldId="391"/>
        </pc:sldMkLst>
        <pc:spChg chg="add mod">
          <ac:chgData name="Samson Christopher" userId="6a13b5f1e64a53ae" providerId="LiveId" clId="{88956FAA-603E-4EE1-B092-4FE5BEB9CB7D}" dt="2020-09-13T06:35:02.481" v="276" actId="1036"/>
          <ac:spMkLst>
            <pc:docMk/>
            <pc:sldMk cId="944968354" sldId="391"/>
            <ac:spMk id="4" creationId="{86447574-66C9-4E5B-9D21-5F0B2AA1B15F}"/>
          </ac:spMkLst>
        </pc:spChg>
      </pc:sldChg>
      <pc:sldChg chg="addSp modSp mod">
        <pc:chgData name="Samson Christopher" userId="6a13b5f1e64a53ae" providerId="LiveId" clId="{88956FAA-603E-4EE1-B092-4FE5BEB9CB7D}" dt="2020-09-13T06:36:04.989" v="457" actId="1035"/>
        <pc:sldMkLst>
          <pc:docMk/>
          <pc:sldMk cId="1414681237" sldId="392"/>
        </pc:sldMkLst>
        <pc:spChg chg="add mod">
          <ac:chgData name="Samson Christopher" userId="6a13b5f1e64a53ae" providerId="LiveId" clId="{88956FAA-603E-4EE1-B092-4FE5BEB9CB7D}" dt="2020-09-13T06:36:04.989" v="457" actId="1035"/>
          <ac:spMkLst>
            <pc:docMk/>
            <pc:sldMk cId="1414681237" sldId="392"/>
            <ac:spMk id="4" creationId="{D10D7A7E-3D35-49C1-BC11-F558E6000582}"/>
          </ac:spMkLst>
        </pc:spChg>
      </pc:sldChg>
      <pc:sldChg chg="modSp add mod">
        <pc:chgData name="Samson Christopher" userId="6a13b5f1e64a53ae" providerId="LiveId" clId="{88956FAA-603E-4EE1-B092-4FE5BEB9CB7D}" dt="2020-09-13T06:34:13.146" v="165" actId="1036"/>
        <pc:sldMkLst>
          <pc:docMk/>
          <pc:sldMk cId="3625113570" sldId="393"/>
        </pc:sldMkLst>
        <pc:spChg chg="mod">
          <ac:chgData name="Samson Christopher" userId="6a13b5f1e64a53ae" providerId="LiveId" clId="{88956FAA-603E-4EE1-B092-4FE5BEB9CB7D}" dt="2020-09-13T06:34:13.146" v="165" actId="1036"/>
          <ac:spMkLst>
            <pc:docMk/>
            <pc:sldMk cId="3625113570" sldId="393"/>
            <ac:spMk id="4" creationId="{95398651-CD8C-48F8-9323-00E1CED9C400}"/>
          </ac:spMkLst>
        </pc:spChg>
      </pc:sldChg>
      <pc:sldChg chg="del">
        <pc:chgData name="Samson Christopher" userId="6a13b5f1e64a53ae" providerId="LiveId" clId="{88956FAA-603E-4EE1-B092-4FE5BEB9CB7D}" dt="2020-09-13T06:32:38.970" v="4" actId="47"/>
        <pc:sldMkLst>
          <pc:docMk/>
          <pc:sldMk cId="4103851070" sldId="393"/>
        </pc:sldMkLst>
      </pc:sldChg>
      <pc:sldChg chg="del">
        <pc:chgData name="Samson Christopher" userId="6a13b5f1e64a53ae" providerId="LiveId" clId="{88956FAA-603E-4EE1-B092-4FE5BEB9CB7D}" dt="2020-09-13T06:32:39.332" v="5" actId="47"/>
        <pc:sldMkLst>
          <pc:docMk/>
          <pc:sldMk cId="659567130" sldId="394"/>
        </pc:sldMkLst>
      </pc:sldChg>
      <pc:sldChg chg="modSp add mod">
        <pc:chgData name="Samson Christopher" userId="6a13b5f1e64a53ae" providerId="LiveId" clId="{88956FAA-603E-4EE1-B092-4FE5BEB9CB7D}" dt="2020-09-13T06:35:16.167" v="330" actId="1035"/>
        <pc:sldMkLst>
          <pc:docMk/>
          <pc:sldMk cId="781473604" sldId="394"/>
        </pc:sldMkLst>
        <pc:spChg chg="mod">
          <ac:chgData name="Samson Christopher" userId="6a13b5f1e64a53ae" providerId="LiveId" clId="{88956FAA-603E-4EE1-B092-4FE5BEB9CB7D}" dt="2020-09-13T06:35:16.167" v="330" actId="1035"/>
          <ac:spMkLst>
            <pc:docMk/>
            <pc:sldMk cId="781473604" sldId="394"/>
            <ac:spMk id="4" creationId="{86447574-66C9-4E5B-9D21-5F0B2AA1B15F}"/>
          </ac:spMkLst>
        </pc:spChg>
      </pc:sldChg>
      <pc:sldChg chg="del">
        <pc:chgData name="Samson Christopher" userId="6a13b5f1e64a53ae" providerId="LiveId" clId="{88956FAA-603E-4EE1-B092-4FE5BEB9CB7D}" dt="2020-09-13T06:32:39.599" v="6" actId="47"/>
        <pc:sldMkLst>
          <pc:docMk/>
          <pc:sldMk cId="859356432" sldId="395"/>
        </pc:sldMkLst>
      </pc:sldChg>
      <pc:sldChg chg="modSp add mod ord">
        <pc:chgData name="Samson Christopher" userId="6a13b5f1e64a53ae" providerId="LiveId" clId="{88956FAA-603E-4EE1-B092-4FE5BEB9CB7D}" dt="2020-09-13T06:35:48.169" v="393"/>
        <pc:sldMkLst>
          <pc:docMk/>
          <pc:sldMk cId="2304480476" sldId="395"/>
        </pc:sldMkLst>
        <pc:spChg chg="mod">
          <ac:chgData name="Samson Christopher" userId="6a13b5f1e64a53ae" providerId="LiveId" clId="{88956FAA-603E-4EE1-B092-4FE5BEB9CB7D}" dt="2020-09-13T06:35:43.716" v="391" actId="1036"/>
          <ac:spMkLst>
            <pc:docMk/>
            <pc:sldMk cId="2304480476" sldId="395"/>
            <ac:spMk id="4" creationId="{D10D7A7E-3D35-49C1-BC11-F558E6000582}"/>
          </ac:spMkLst>
        </pc:spChg>
      </pc:sldChg>
      <pc:sldChg chg="del">
        <pc:chgData name="Samson Christopher" userId="6a13b5f1e64a53ae" providerId="LiveId" clId="{88956FAA-603E-4EE1-B092-4FE5BEB9CB7D}" dt="2020-09-13T06:32:39.834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88956FAA-603E-4EE1-B092-4FE5BEB9CB7D}" dt="2020-09-13T06:32:40.067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88956FAA-603E-4EE1-B092-4FE5BEB9CB7D}" dt="2020-09-13T06:32:40.296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88956FAA-603E-4EE1-B092-4FE5BEB9CB7D}" dt="2020-09-13T06:32:40.56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88956FAA-603E-4EE1-B092-4FE5BEB9CB7D}" dt="2020-09-13T06:32:40.85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88956FAA-603E-4EE1-B092-4FE5BEB9CB7D}" dt="2020-09-13T06:32:41.12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88956FAA-603E-4EE1-B092-4FE5BEB9CB7D}" dt="2020-09-13T06:32:41.36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88956FAA-603E-4EE1-B092-4FE5BEB9CB7D}" dt="2020-09-13T06:32:41.98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7434A-CCE2-4CCA-9D2D-D2F94D7DF6A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BWôRû</a:t>
            </a:r>
            <a:r>
              <a:rPr lang="en-US" dirty="0"/>
              <a:t>] </a:t>
            </a:r>
            <a:r>
              <a:rPr lang="en-US" dirty="0" err="1"/>
              <a:t>SôVLu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  <a:r>
              <a:rPr lang="en-US" dirty="0" err="1"/>
              <a:t>BWôRû</a:t>
            </a:r>
            <a:r>
              <a:rPr lang="en-US" dirty="0"/>
              <a:t>] </a:t>
            </a:r>
            <a:r>
              <a:rPr lang="en-US" dirty="0" err="1"/>
              <a:t>úYkRàm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BÙs </a:t>
            </a:r>
            <a:r>
              <a:rPr lang="en-US" dirty="0" err="1"/>
              <a:t>Ø¥Ùm</a:t>
            </a:r>
            <a:r>
              <a:rPr lang="en-US" dirty="0"/>
              <a:t> </a:t>
            </a:r>
            <a:r>
              <a:rPr lang="en-US" dirty="0" err="1"/>
              <a:t>YûW</a:t>
            </a:r>
            <a:r>
              <a:rPr lang="en-US" dirty="0"/>
              <a:t> </a:t>
            </a:r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ùRôÝ§ÓúYu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98651-CD8C-48F8-9323-00E1CED9C40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B«Wm</a:t>
            </a:r>
            <a:r>
              <a:rPr lang="en-US" dirty="0"/>
              <a:t> </a:t>
            </a:r>
            <a:r>
              <a:rPr lang="en-US" dirty="0" err="1"/>
              <a:t>úToL°p</a:t>
            </a:r>
            <a:r>
              <a:rPr lang="en-US" dirty="0"/>
              <a:t> £\</a:t>
            </a:r>
            <a:r>
              <a:rPr lang="en-US" dirty="0" err="1"/>
              <a:t>kúRôo</a:t>
            </a:r>
            <a:r>
              <a:rPr lang="en-US" dirty="0"/>
              <a:t> </a:t>
            </a:r>
          </a:p>
          <a:p>
            <a:r>
              <a:rPr lang="en-US" dirty="0" err="1"/>
              <a:t>BiPYo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¿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98651-CD8C-48F8-9323-00E1CED9C40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®¥</a:t>
            </a:r>
            <a:r>
              <a:rPr lang="en-US" dirty="0" err="1"/>
              <a:t>ùYs°úV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©¬</a:t>
            </a:r>
            <a:r>
              <a:rPr lang="en-US" dirty="0" err="1"/>
              <a:t>Vm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</a:p>
          <a:p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ùRôÝ§ÓúYu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47574-66C9-4E5B-9D21-5F0B2AA1B15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UôkRoLs</a:t>
            </a:r>
            <a:r>
              <a:rPr lang="en-US" dirty="0"/>
              <a:t> </a:t>
            </a:r>
            <a:r>
              <a:rPr lang="en-US" dirty="0" err="1"/>
              <a:t>úTôt±Óm</a:t>
            </a:r>
            <a:r>
              <a:rPr lang="en-US" dirty="0"/>
              <a:t> </a:t>
            </a:r>
            <a:r>
              <a:rPr lang="en-US" dirty="0" err="1"/>
              <a:t>ùRnYm</a:t>
            </a:r>
            <a:r>
              <a:rPr lang="en-US" dirty="0"/>
              <a:t> </a:t>
            </a:r>
          </a:p>
          <a:p>
            <a:r>
              <a:rPr lang="en-US" dirty="0" err="1"/>
              <a:t>U¡ûU«u</a:t>
            </a:r>
            <a:r>
              <a:rPr lang="en-US" dirty="0"/>
              <a:t> </a:t>
            </a:r>
            <a:r>
              <a:rPr lang="en-US" dirty="0" err="1"/>
              <a:t>ùRnYm</a:t>
            </a:r>
            <a:r>
              <a:rPr lang="en-US" dirty="0"/>
              <a:t> ¿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47574-66C9-4E5B-9D21-5F0B2AA1B15F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ØZeLôp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</a:t>
            </a:r>
            <a:r>
              <a:rPr lang="en-US" dirty="0" err="1"/>
              <a:t>ØPe¡ÓúU</a:t>
            </a:r>
            <a:r>
              <a:rPr lang="en-US" dirty="0"/>
              <a:t> </a:t>
            </a:r>
          </a:p>
          <a:p>
            <a:r>
              <a:rPr lang="en-US" dirty="0" err="1"/>
              <a:t>U¡rÜPu</a:t>
            </a:r>
            <a:r>
              <a:rPr lang="en-US" dirty="0"/>
              <a:t> </a:t>
            </a:r>
            <a:r>
              <a:rPr lang="en-US" dirty="0" err="1"/>
              <a:t>Õ§j§PúY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7A7E-3D35-49C1-BC11-F558E600058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Ø¥®</a:t>
            </a:r>
            <a:r>
              <a:rPr lang="en-US" dirty="0" err="1"/>
              <a:t>pXô</a:t>
            </a:r>
            <a:r>
              <a:rPr lang="en-US" dirty="0"/>
              <a:t> </a:t>
            </a:r>
            <a:r>
              <a:rPr lang="en-US" dirty="0" err="1"/>
              <a:t>CWôwVm</a:t>
            </a:r>
            <a:r>
              <a:rPr lang="en-US" dirty="0"/>
              <a:t> AÚ[ </a:t>
            </a:r>
          </a:p>
          <a:p>
            <a:r>
              <a:rPr lang="en-US" dirty="0"/>
              <a:t>§</a:t>
            </a:r>
            <a:r>
              <a:rPr lang="en-US" dirty="0" err="1"/>
              <a:t>ÚmTÜm</a:t>
            </a:r>
            <a:r>
              <a:rPr lang="en-US" dirty="0"/>
              <a:t> </a:t>
            </a:r>
            <a:r>
              <a:rPr lang="en-US" dirty="0" err="1"/>
              <a:t>YÚúYu</a:t>
            </a:r>
            <a:r>
              <a:rPr lang="en-US" dirty="0"/>
              <a:t> </a:t>
            </a:r>
            <a:r>
              <a:rPr lang="en-US" dirty="0" err="1"/>
              <a:t>GuÈo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8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7A7E-3D35-49C1-BC11-F558E600058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BVjRUôn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úNok§PúY</a:t>
            </a:r>
            <a:r>
              <a:rPr lang="en-US" dirty="0"/>
              <a:t> </a:t>
            </a:r>
          </a:p>
          <a:p>
            <a:r>
              <a:rPr lang="en-US" dirty="0" err="1"/>
              <a:t>Aà</a:t>
            </a:r>
            <a:r>
              <a:rPr lang="en-US" dirty="0"/>
              <a:t>§]m </a:t>
            </a:r>
            <a:r>
              <a:rPr lang="en-US" dirty="0" err="1"/>
              <a:t>YQe¡ÓúYu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93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2020-09-13T06:36:07Z</dcterms:modified>
</cp:coreProperties>
</file>