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8174384-DBFF-455A-95C6-1BEAC4314840}"/>
    <pc:docChg chg="delSld modSld">
      <pc:chgData name="Samson Christopher" userId="6a13b5f1e64a53ae" providerId="LiveId" clId="{C8174384-DBFF-455A-95C6-1BEAC4314840}" dt="2020-05-29T09:24:26.156" v="584" actId="1036"/>
      <pc:docMkLst>
        <pc:docMk/>
      </pc:docMkLst>
      <pc:sldChg chg="del">
        <pc:chgData name="Samson Christopher" userId="6a13b5f1e64a53ae" providerId="LiveId" clId="{C8174384-DBFF-455A-95C6-1BEAC4314840}" dt="2020-05-29T09:21:31.12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8174384-DBFF-455A-95C6-1BEAC4314840}" dt="2020-05-29T09:23:03.725" v="81" actId="1036"/>
        <pc:sldMkLst>
          <pc:docMk/>
          <pc:sldMk cId="1777894342" sldId="389"/>
        </pc:sldMkLst>
        <pc:spChg chg="add mod">
          <ac:chgData name="Samson Christopher" userId="6a13b5f1e64a53ae" providerId="LiveId" clId="{C8174384-DBFF-455A-95C6-1BEAC4314840}" dt="2020-05-29T09:23:03.725" v="81" actId="1036"/>
          <ac:spMkLst>
            <pc:docMk/>
            <pc:sldMk cId="1777894342" sldId="389"/>
            <ac:spMk id="2" creationId="{CE88EEA3-EC20-4065-A224-1D55FEFCF611}"/>
          </ac:spMkLst>
        </pc:spChg>
      </pc:sldChg>
      <pc:sldChg chg="addSp modSp mod">
        <pc:chgData name="Samson Christopher" userId="6a13b5f1e64a53ae" providerId="LiveId" clId="{C8174384-DBFF-455A-95C6-1BEAC4314840}" dt="2020-05-29T09:23:16.820" v="165" actId="1035"/>
        <pc:sldMkLst>
          <pc:docMk/>
          <pc:sldMk cId="850099564" sldId="390"/>
        </pc:sldMkLst>
        <pc:spChg chg="add mod">
          <ac:chgData name="Samson Christopher" userId="6a13b5f1e64a53ae" providerId="LiveId" clId="{C8174384-DBFF-455A-95C6-1BEAC4314840}" dt="2020-05-29T09:23:16.820" v="165" actId="1035"/>
          <ac:spMkLst>
            <pc:docMk/>
            <pc:sldMk cId="850099564" sldId="390"/>
            <ac:spMk id="2" creationId="{897B51C2-F3CB-4532-80A6-E39266B20E52}"/>
          </ac:spMkLst>
        </pc:spChg>
      </pc:sldChg>
      <pc:sldChg chg="addSp modSp mod">
        <pc:chgData name="Samson Christopher" userId="6a13b5f1e64a53ae" providerId="LiveId" clId="{C8174384-DBFF-455A-95C6-1BEAC4314840}" dt="2020-05-29T09:23:25.940" v="227" actId="1035"/>
        <pc:sldMkLst>
          <pc:docMk/>
          <pc:sldMk cId="944968354" sldId="391"/>
        </pc:sldMkLst>
        <pc:spChg chg="add mod">
          <ac:chgData name="Samson Christopher" userId="6a13b5f1e64a53ae" providerId="LiveId" clId="{C8174384-DBFF-455A-95C6-1BEAC4314840}" dt="2020-05-29T09:23:25.940" v="227" actId="1035"/>
          <ac:spMkLst>
            <pc:docMk/>
            <pc:sldMk cId="944968354" sldId="391"/>
            <ac:spMk id="2" creationId="{028B4C2A-14BB-40BC-B72A-8116B8D67EB2}"/>
          </ac:spMkLst>
        </pc:spChg>
      </pc:sldChg>
      <pc:sldChg chg="addSp modSp mod">
        <pc:chgData name="Samson Christopher" userId="6a13b5f1e64a53ae" providerId="LiveId" clId="{C8174384-DBFF-455A-95C6-1BEAC4314840}" dt="2020-05-29T09:23:32.544" v="273" actId="1035"/>
        <pc:sldMkLst>
          <pc:docMk/>
          <pc:sldMk cId="1414681237" sldId="392"/>
        </pc:sldMkLst>
        <pc:spChg chg="add mod">
          <ac:chgData name="Samson Christopher" userId="6a13b5f1e64a53ae" providerId="LiveId" clId="{C8174384-DBFF-455A-95C6-1BEAC4314840}" dt="2020-05-29T09:23:32.544" v="273" actId="1035"/>
          <ac:spMkLst>
            <pc:docMk/>
            <pc:sldMk cId="1414681237" sldId="392"/>
            <ac:spMk id="2" creationId="{519E811D-1E27-47B2-A38A-66C569C58C22}"/>
          </ac:spMkLst>
        </pc:spChg>
      </pc:sldChg>
      <pc:sldChg chg="addSp modSp mod">
        <pc:chgData name="Samson Christopher" userId="6a13b5f1e64a53ae" providerId="LiveId" clId="{C8174384-DBFF-455A-95C6-1BEAC4314840}" dt="2020-05-29T09:23:40.714" v="314" actId="1036"/>
        <pc:sldMkLst>
          <pc:docMk/>
          <pc:sldMk cId="4103851070" sldId="393"/>
        </pc:sldMkLst>
        <pc:spChg chg="add mod">
          <ac:chgData name="Samson Christopher" userId="6a13b5f1e64a53ae" providerId="LiveId" clId="{C8174384-DBFF-455A-95C6-1BEAC4314840}" dt="2020-05-29T09:23:40.714" v="314" actId="1036"/>
          <ac:spMkLst>
            <pc:docMk/>
            <pc:sldMk cId="4103851070" sldId="393"/>
            <ac:spMk id="2" creationId="{2B903CB7-7A7C-4630-A13C-E875FDAF6E6E}"/>
          </ac:spMkLst>
        </pc:spChg>
      </pc:sldChg>
      <pc:sldChg chg="addSp modSp mod">
        <pc:chgData name="Samson Christopher" userId="6a13b5f1e64a53ae" providerId="LiveId" clId="{C8174384-DBFF-455A-95C6-1BEAC4314840}" dt="2020-05-29T09:23:46.790" v="360" actId="1036"/>
        <pc:sldMkLst>
          <pc:docMk/>
          <pc:sldMk cId="659567130" sldId="394"/>
        </pc:sldMkLst>
        <pc:spChg chg="add mod">
          <ac:chgData name="Samson Christopher" userId="6a13b5f1e64a53ae" providerId="LiveId" clId="{C8174384-DBFF-455A-95C6-1BEAC4314840}" dt="2020-05-29T09:23:46.790" v="360" actId="1036"/>
          <ac:spMkLst>
            <pc:docMk/>
            <pc:sldMk cId="659567130" sldId="394"/>
            <ac:spMk id="2" creationId="{0F86552C-0724-4FC5-A05F-848CE0917246}"/>
          </ac:spMkLst>
        </pc:spChg>
      </pc:sldChg>
      <pc:sldChg chg="addSp modSp mod">
        <pc:chgData name="Samson Christopher" userId="6a13b5f1e64a53ae" providerId="LiveId" clId="{C8174384-DBFF-455A-95C6-1BEAC4314840}" dt="2020-05-29T09:23:56.496" v="418" actId="1036"/>
        <pc:sldMkLst>
          <pc:docMk/>
          <pc:sldMk cId="859356432" sldId="395"/>
        </pc:sldMkLst>
        <pc:spChg chg="add mod">
          <ac:chgData name="Samson Christopher" userId="6a13b5f1e64a53ae" providerId="LiveId" clId="{C8174384-DBFF-455A-95C6-1BEAC4314840}" dt="2020-05-29T09:23:56.496" v="418" actId="1036"/>
          <ac:spMkLst>
            <pc:docMk/>
            <pc:sldMk cId="859356432" sldId="395"/>
            <ac:spMk id="2" creationId="{EF949948-D175-4319-AB1E-3025405C8786}"/>
          </ac:spMkLst>
        </pc:spChg>
      </pc:sldChg>
      <pc:sldChg chg="addSp modSp mod">
        <pc:chgData name="Samson Christopher" userId="6a13b5f1e64a53ae" providerId="LiveId" clId="{C8174384-DBFF-455A-95C6-1BEAC4314840}" dt="2020-05-29T09:24:02.881" v="461" actId="1035"/>
        <pc:sldMkLst>
          <pc:docMk/>
          <pc:sldMk cId="2025405914" sldId="396"/>
        </pc:sldMkLst>
        <pc:spChg chg="add mod">
          <ac:chgData name="Samson Christopher" userId="6a13b5f1e64a53ae" providerId="LiveId" clId="{C8174384-DBFF-455A-95C6-1BEAC4314840}" dt="2020-05-29T09:24:02.881" v="461" actId="1035"/>
          <ac:spMkLst>
            <pc:docMk/>
            <pc:sldMk cId="2025405914" sldId="396"/>
            <ac:spMk id="2" creationId="{89F66E1C-44F2-4777-845F-146630520727}"/>
          </ac:spMkLst>
        </pc:spChg>
      </pc:sldChg>
      <pc:sldChg chg="addSp modSp mod">
        <pc:chgData name="Samson Christopher" userId="6a13b5f1e64a53ae" providerId="LiveId" clId="{C8174384-DBFF-455A-95C6-1BEAC4314840}" dt="2020-05-29T09:24:11.914" v="525" actId="1036"/>
        <pc:sldMkLst>
          <pc:docMk/>
          <pc:sldMk cId="2940326978" sldId="397"/>
        </pc:sldMkLst>
        <pc:spChg chg="add mod">
          <ac:chgData name="Samson Christopher" userId="6a13b5f1e64a53ae" providerId="LiveId" clId="{C8174384-DBFF-455A-95C6-1BEAC4314840}" dt="2020-05-29T09:24:11.914" v="525" actId="1036"/>
          <ac:spMkLst>
            <pc:docMk/>
            <pc:sldMk cId="2940326978" sldId="397"/>
            <ac:spMk id="2" creationId="{AA6B3014-FC2B-4F12-9821-8C5F305D3204}"/>
          </ac:spMkLst>
        </pc:spChg>
      </pc:sldChg>
      <pc:sldChg chg="addSp modSp mod">
        <pc:chgData name="Samson Christopher" userId="6a13b5f1e64a53ae" providerId="LiveId" clId="{C8174384-DBFF-455A-95C6-1BEAC4314840}" dt="2020-05-29T09:24:26.156" v="584" actId="1036"/>
        <pc:sldMkLst>
          <pc:docMk/>
          <pc:sldMk cId="2964080828" sldId="398"/>
        </pc:sldMkLst>
        <pc:spChg chg="add mod">
          <ac:chgData name="Samson Christopher" userId="6a13b5f1e64a53ae" providerId="LiveId" clId="{C8174384-DBFF-455A-95C6-1BEAC4314840}" dt="2020-05-29T09:24:26.156" v="584" actId="1036"/>
          <ac:spMkLst>
            <pc:docMk/>
            <pc:sldMk cId="2964080828" sldId="398"/>
            <ac:spMk id="2" creationId="{3DCA3228-3331-4FD8-9C39-C7EC018725FA}"/>
          </ac:spMkLst>
        </pc:spChg>
      </pc:sldChg>
      <pc:sldChg chg="del">
        <pc:chgData name="Samson Christopher" userId="6a13b5f1e64a53ae" providerId="LiveId" clId="{C8174384-DBFF-455A-95C6-1BEAC4314840}" dt="2020-05-29T09:21:15.87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8174384-DBFF-455A-95C6-1BEAC4314840}" dt="2020-05-29T09:21:16.32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8174384-DBFF-455A-95C6-1BEAC4314840}" dt="2020-05-29T09:21:16.89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8174384-DBFF-455A-95C6-1BEAC4314840}" dt="2020-05-29T09:21:17.42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8174384-DBFF-455A-95C6-1BEAC4314840}" dt="2020-05-29T09:21:17.94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8EEA3-EC20-4065-A224-1D55FEFCF611}"/>
              </a:ext>
            </a:extLst>
          </p:cNvPr>
          <p:cNvSpPr/>
          <p:nvPr/>
        </p:nvSpPr>
        <p:spPr>
          <a:xfrm>
            <a:off x="587122" y="5375140"/>
            <a:ext cx="110177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úRYoL°p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EUdùLôlTô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CA3228-3331-4FD8-9C39-C7EC018725FA}"/>
              </a:ext>
            </a:extLst>
          </p:cNvPr>
          <p:cNvSpPr/>
          <p:nvPr/>
        </p:nvSpPr>
        <p:spPr>
          <a:xfrm>
            <a:off x="361898" y="5375050"/>
            <a:ext cx="114682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SôUm A§NVm </a:t>
            </a:r>
          </a:p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 At×Rm ùNn§ÓÅo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B51C2-F3CB-4532-80A6-E39266B20E52}"/>
              </a:ext>
            </a:extLst>
          </p:cNvPr>
          <p:cNvSpPr/>
          <p:nvPr/>
        </p:nvSpPr>
        <p:spPr>
          <a:xfrm>
            <a:off x="642426" y="5375140"/>
            <a:ext cx="109071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éª«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EUdùLôlTô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B4C2A-14BB-40BC-B72A-8116B8D67EB2}"/>
              </a:ext>
            </a:extLst>
          </p:cNvPr>
          <p:cNvSpPr/>
          <p:nvPr/>
        </p:nvSpPr>
        <p:spPr>
          <a:xfrm>
            <a:off x="3353103" y="5727478"/>
            <a:ext cx="54857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EUdùLôlTô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E811D-1E27-47B2-A38A-66C569C58C22}"/>
              </a:ext>
            </a:extLst>
          </p:cNvPr>
          <p:cNvSpPr/>
          <p:nvPr/>
        </p:nvSpPr>
        <p:spPr>
          <a:xfrm>
            <a:off x="611167" y="5366751"/>
            <a:ext cx="109696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éª«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EUdùLôlTô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03CB7-7A7C-4630-A13C-E875FDAF6E6E}"/>
              </a:ext>
            </a:extLst>
          </p:cNvPr>
          <p:cNvSpPr/>
          <p:nvPr/>
        </p:nvSpPr>
        <p:spPr>
          <a:xfrm>
            <a:off x="-910885" y="5366428"/>
            <a:ext cx="140137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ùNeLPûX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©[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ùNuÈo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6552C-0724-4FC5-A05F-848CE0917246}"/>
              </a:ext>
            </a:extLst>
          </p:cNvPr>
          <p:cNvSpPr/>
          <p:nvPr/>
        </p:nvSpPr>
        <p:spPr>
          <a:xfrm>
            <a:off x="151106" y="5375140"/>
            <a:ext cx="118897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49948-D175-4319-AB1E-3025405C8786}"/>
              </a:ext>
            </a:extLst>
          </p:cNvPr>
          <p:cNvSpPr/>
          <p:nvPr/>
        </p:nvSpPr>
        <p:spPr>
          <a:xfrm>
            <a:off x="-1143319" y="5366432"/>
            <a:ext cx="144786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EQYôp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úTôµj¾úW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66E1C-44F2-4777-845F-146630520727}"/>
              </a:ext>
            </a:extLst>
          </p:cNvPr>
          <p:cNvSpPr/>
          <p:nvPr/>
        </p:nvSpPr>
        <p:spPr>
          <a:xfrm>
            <a:off x="-421166" y="5366751"/>
            <a:ext cx="130343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B3014-FC2B-4F12-9821-8C5F305D3204}"/>
              </a:ext>
            </a:extLst>
          </p:cNvPr>
          <p:cNvSpPr/>
          <p:nvPr/>
        </p:nvSpPr>
        <p:spPr>
          <a:xfrm>
            <a:off x="-700892" y="5366428"/>
            <a:ext cx="135937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©[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¾oj¾o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2020-05-29T09:24:35Z</dcterms:modified>
</cp:coreProperties>
</file>