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63899937-CC6D-4389-AAF5-CB25D2FC2869}"/>
    <pc:docChg chg="delSld modSld">
      <pc:chgData name="Samson Christopher" userId="6a13b5f1e64a53ae" providerId="LiveId" clId="{63899937-CC6D-4389-AAF5-CB25D2FC2869}" dt="2020-05-29T10:09:51.113" v="377" actId="1035"/>
      <pc:docMkLst>
        <pc:docMk/>
      </pc:docMkLst>
      <pc:sldChg chg="del">
        <pc:chgData name="Samson Christopher" userId="6a13b5f1e64a53ae" providerId="LiveId" clId="{63899937-CC6D-4389-AAF5-CB25D2FC2869}" dt="2020-05-29T10:07:36.831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3899937-CC6D-4389-AAF5-CB25D2FC2869}" dt="2020-05-29T10:08:51.924" v="87" actId="1035"/>
        <pc:sldMkLst>
          <pc:docMk/>
          <pc:sldMk cId="1777894342" sldId="389"/>
        </pc:sldMkLst>
        <pc:spChg chg="add mod">
          <ac:chgData name="Samson Christopher" userId="6a13b5f1e64a53ae" providerId="LiveId" clId="{63899937-CC6D-4389-AAF5-CB25D2FC2869}" dt="2020-05-29T10:08:51.924" v="87" actId="1035"/>
          <ac:spMkLst>
            <pc:docMk/>
            <pc:sldMk cId="1777894342" sldId="389"/>
            <ac:spMk id="2" creationId="{1E9387A1-3C33-47F7-AF10-7915E1EAED6F}"/>
          </ac:spMkLst>
        </pc:spChg>
      </pc:sldChg>
      <pc:sldChg chg="addSp modSp mod">
        <pc:chgData name="Samson Christopher" userId="6a13b5f1e64a53ae" providerId="LiveId" clId="{63899937-CC6D-4389-AAF5-CB25D2FC2869}" dt="2020-05-29T10:08:56.934" v="128" actId="1035"/>
        <pc:sldMkLst>
          <pc:docMk/>
          <pc:sldMk cId="850099564" sldId="390"/>
        </pc:sldMkLst>
        <pc:spChg chg="add mod">
          <ac:chgData name="Samson Christopher" userId="6a13b5f1e64a53ae" providerId="LiveId" clId="{63899937-CC6D-4389-AAF5-CB25D2FC2869}" dt="2020-05-29T10:08:56.934" v="128" actId="1035"/>
          <ac:spMkLst>
            <pc:docMk/>
            <pc:sldMk cId="850099564" sldId="390"/>
            <ac:spMk id="2" creationId="{DE6CAE64-4D04-4EB9-BBDF-C88779E1FD48}"/>
          </ac:spMkLst>
        </pc:spChg>
      </pc:sldChg>
      <pc:sldChg chg="addSp modSp mod">
        <pc:chgData name="Samson Christopher" userId="6a13b5f1e64a53ae" providerId="LiveId" clId="{63899937-CC6D-4389-AAF5-CB25D2FC2869}" dt="2020-05-29T10:09:03.188" v="175" actId="1036"/>
        <pc:sldMkLst>
          <pc:docMk/>
          <pc:sldMk cId="944968354" sldId="391"/>
        </pc:sldMkLst>
        <pc:spChg chg="add mod">
          <ac:chgData name="Samson Christopher" userId="6a13b5f1e64a53ae" providerId="LiveId" clId="{63899937-CC6D-4389-AAF5-CB25D2FC2869}" dt="2020-05-29T10:09:03.188" v="175" actId="1036"/>
          <ac:spMkLst>
            <pc:docMk/>
            <pc:sldMk cId="944968354" sldId="391"/>
            <ac:spMk id="2" creationId="{117560EA-37BA-4DD6-A917-4DB0EB5CDFFE}"/>
          </ac:spMkLst>
        </pc:spChg>
      </pc:sldChg>
      <pc:sldChg chg="addSp modSp mod">
        <pc:chgData name="Samson Christopher" userId="6a13b5f1e64a53ae" providerId="LiveId" clId="{63899937-CC6D-4389-AAF5-CB25D2FC2869}" dt="2020-05-29T10:09:22.999" v="238" actId="2711"/>
        <pc:sldMkLst>
          <pc:docMk/>
          <pc:sldMk cId="1414681237" sldId="392"/>
        </pc:sldMkLst>
        <pc:spChg chg="add mod">
          <ac:chgData name="Samson Christopher" userId="6a13b5f1e64a53ae" providerId="LiveId" clId="{63899937-CC6D-4389-AAF5-CB25D2FC2869}" dt="2020-05-29T10:09:22.999" v="238" actId="2711"/>
          <ac:spMkLst>
            <pc:docMk/>
            <pc:sldMk cId="1414681237" sldId="392"/>
            <ac:spMk id="2" creationId="{D4C427DC-37D1-4FDF-9936-FE14AC6BD94C}"/>
          </ac:spMkLst>
        </pc:spChg>
      </pc:sldChg>
      <pc:sldChg chg="addSp modSp mod">
        <pc:chgData name="Samson Christopher" userId="6a13b5f1e64a53ae" providerId="LiveId" clId="{63899937-CC6D-4389-AAF5-CB25D2FC2869}" dt="2020-05-29T10:09:37.031" v="280" actId="1035"/>
        <pc:sldMkLst>
          <pc:docMk/>
          <pc:sldMk cId="4103851070" sldId="393"/>
        </pc:sldMkLst>
        <pc:spChg chg="add mod">
          <ac:chgData name="Samson Christopher" userId="6a13b5f1e64a53ae" providerId="LiveId" clId="{63899937-CC6D-4389-AAF5-CB25D2FC2869}" dt="2020-05-29T10:09:37.031" v="280" actId="1035"/>
          <ac:spMkLst>
            <pc:docMk/>
            <pc:sldMk cId="4103851070" sldId="393"/>
            <ac:spMk id="2" creationId="{ED030562-05E7-471C-BB83-43370CC30864}"/>
          </ac:spMkLst>
        </pc:spChg>
      </pc:sldChg>
      <pc:sldChg chg="addSp modSp mod">
        <pc:chgData name="Samson Christopher" userId="6a13b5f1e64a53ae" providerId="LiveId" clId="{63899937-CC6D-4389-AAF5-CB25D2FC2869}" dt="2020-05-29T10:09:46.035" v="334" actId="1036"/>
        <pc:sldMkLst>
          <pc:docMk/>
          <pc:sldMk cId="659567130" sldId="394"/>
        </pc:sldMkLst>
        <pc:spChg chg="add mod">
          <ac:chgData name="Samson Christopher" userId="6a13b5f1e64a53ae" providerId="LiveId" clId="{63899937-CC6D-4389-AAF5-CB25D2FC2869}" dt="2020-05-29T10:09:46.035" v="334" actId="1036"/>
          <ac:spMkLst>
            <pc:docMk/>
            <pc:sldMk cId="659567130" sldId="394"/>
            <ac:spMk id="2" creationId="{2306C174-2985-4027-9E2C-27D48AD8690F}"/>
          </ac:spMkLst>
        </pc:spChg>
      </pc:sldChg>
      <pc:sldChg chg="addSp modSp mod">
        <pc:chgData name="Samson Christopher" userId="6a13b5f1e64a53ae" providerId="LiveId" clId="{63899937-CC6D-4389-AAF5-CB25D2FC2869}" dt="2020-05-29T10:09:51.113" v="377" actId="1035"/>
        <pc:sldMkLst>
          <pc:docMk/>
          <pc:sldMk cId="859356432" sldId="395"/>
        </pc:sldMkLst>
        <pc:spChg chg="add mod">
          <ac:chgData name="Samson Christopher" userId="6a13b5f1e64a53ae" providerId="LiveId" clId="{63899937-CC6D-4389-AAF5-CB25D2FC2869}" dt="2020-05-29T10:09:51.113" v="377" actId="1035"/>
          <ac:spMkLst>
            <pc:docMk/>
            <pc:sldMk cId="859356432" sldId="395"/>
            <ac:spMk id="2" creationId="{F5F892B3-0CCA-4D4A-B1E2-546A42D49073}"/>
          </ac:spMkLst>
        </pc:spChg>
      </pc:sldChg>
      <pc:sldChg chg="del">
        <pc:chgData name="Samson Christopher" userId="6a13b5f1e64a53ae" providerId="LiveId" clId="{63899937-CC6D-4389-AAF5-CB25D2FC2869}" dt="2020-05-29T10:07:14.767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63899937-CC6D-4389-AAF5-CB25D2FC2869}" dt="2020-05-29T10:07:15.294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63899937-CC6D-4389-AAF5-CB25D2FC2869}" dt="2020-05-29T10:07:16.27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63899937-CC6D-4389-AAF5-CB25D2FC2869}" dt="2020-05-29T10:07:16.70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63899937-CC6D-4389-AAF5-CB25D2FC2869}" dt="2020-05-29T10:07:17.09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63899937-CC6D-4389-AAF5-CB25D2FC2869}" dt="2020-05-29T10:07:17.546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63899937-CC6D-4389-AAF5-CB25D2FC2869}" dt="2020-05-29T10:07:18.00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63899937-CC6D-4389-AAF5-CB25D2FC2869}" dt="2020-05-29T10:07:18.56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387A1-3C33-47F7-AF10-7915E1EAED6F}"/>
              </a:ext>
            </a:extLst>
          </p:cNvPr>
          <p:cNvSpPr/>
          <p:nvPr/>
        </p:nvSpPr>
        <p:spPr>
          <a:xfrm>
            <a:off x="-52475" y="5366751"/>
            <a:ext cx="122969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FtßûUVô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CAE64-4D04-4EB9-BBDF-C88779E1FD48}"/>
              </a:ext>
            </a:extLst>
          </p:cNvPr>
          <p:cNvSpPr/>
          <p:nvPr/>
        </p:nvSpPr>
        <p:spPr>
          <a:xfrm>
            <a:off x="-1371747" y="5366428"/>
            <a:ext cx="14935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iQlT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GkúSWØm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ÓdLàm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560EA-37BA-4DD6-A917-4DB0EB5CDFFE}"/>
              </a:ext>
            </a:extLst>
          </p:cNvPr>
          <p:cNvSpPr/>
          <p:nvPr/>
        </p:nvSpPr>
        <p:spPr>
          <a:xfrm>
            <a:off x="-1142519" y="5366425"/>
            <a:ext cx="144770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ETYô£jÕ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JßjÕ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JqùYôÚ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427DC-37D1-4FDF-9936-FE14AC6BD94C}"/>
              </a:ext>
            </a:extLst>
          </p:cNvPr>
          <p:cNvSpPr/>
          <p:nvPr/>
        </p:nvSpPr>
        <p:spPr>
          <a:xfrm>
            <a:off x="-53279" y="5366751"/>
            <a:ext cx="12298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úRNj§tLôn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LR\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àúU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30562-05E7-471C-BB83-43370CC30864}"/>
              </a:ext>
            </a:extLst>
          </p:cNvPr>
          <p:cNvSpPr/>
          <p:nvPr/>
        </p:nvSpPr>
        <p:spPr>
          <a:xfrm>
            <a:off x="-1184195" y="5366428"/>
            <a:ext cx="145603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ØZeLôpLs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ØPeLàúU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UôLàm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Gu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6C174-2985-4027-9E2C-27D48AD8690F}"/>
              </a:ext>
            </a:extLst>
          </p:cNvPr>
          <p:cNvSpPr/>
          <p:nvPr/>
        </p:nvSpPr>
        <p:spPr>
          <a:xfrm>
            <a:off x="-1515214" y="5375055"/>
            <a:ext cx="152224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Rô²úVp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RY\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dLàúU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892B3-0CCA-4D4A-B1E2-546A42D49073}"/>
              </a:ext>
            </a:extLst>
          </p:cNvPr>
          <p:cNvSpPr/>
          <p:nvPr/>
        </p:nvSpPr>
        <p:spPr>
          <a:xfrm>
            <a:off x="-579063" y="5366751"/>
            <a:ext cx="133501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ùYßjÕ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PdLàúU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87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2020-05-29T10:09:54Z</dcterms:modified>
</cp:coreProperties>
</file>