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5B3F5892-7AB3-46E3-99A9-A516249FF734}"/>
    <pc:docChg chg="delSld modSld">
      <pc:chgData name="Samson Christopher" userId="6a13b5f1e64a53ae" providerId="LiveId" clId="{5B3F5892-7AB3-46E3-99A9-A516249FF734}" dt="2020-04-29T01:35:08.683" v="323" actId="1036"/>
      <pc:docMkLst>
        <pc:docMk/>
      </pc:docMkLst>
      <pc:sldChg chg="del">
        <pc:chgData name="Samson Christopher" userId="6a13b5f1e64a53ae" providerId="LiveId" clId="{5B3F5892-7AB3-46E3-99A9-A516249FF734}" dt="2020-04-29T01:33:25.77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B3F5892-7AB3-46E3-99A9-A516249FF734}" dt="2020-04-29T01:35:08.683" v="323" actId="1036"/>
        <pc:sldMkLst>
          <pc:docMk/>
          <pc:sldMk cId="1777894342" sldId="389"/>
        </pc:sldMkLst>
        <pc:spChg chg="add mod">
          <ac:chgData name="Samson Christopher" userId="6a13b5f1e64a53ae" providerId="LiveId" clId="{5B3F5892-7AB3-46E3-99A9-A516249FF734}" dt="2020-04-29T01:35:08.683" v="323" actId="1036"/>
          <ac:spMkLst>
            <pc:docMk/>
            <pc:sldMk cId="1777894342" sldId="389"/>
            <ac:spMk id="2" creationId="{40683DCA-D3B8-4922-9034-BB3F629F0D6A}"/>
          </ac:spMkLst>
        </pc:spChg>
      </pc:sldChg>
      <pc:sldChg chg="addSp modSp mod">
        <pc:chgData name="Samson Christopher" userId="6a13b5f1e64a53ae" providerId="LiveId" clId="{5B3F5892-7AB3-46E3-99A9-A516249FF734}" dt="2020-04-29T01:35:00.404" v="275" actId="1035"/>
        <pc:sldMkLst>
          <pc:docMk/>
          <pc:sldMk cId="850099564" sldId="390"/>
        </pc:sldMkLst>
        <pc:spChg chg="add mod">
          <ac:chgData name="Samson Christopher" userId="6a13b5f1e64a53ae" providerId="LiveId" clId="{5B3F5892-7AB3-46E3-99A9-A516249FF734}" dt="2020-04-29T01:35:00.404" v="275" actId="1035"/>
          <ac:spMkLst>
            <pc:docMk/>
            <pc:sldMk cId="850099564" sldId="390"/>
            <ac:spMk id="2" creationId="{DF46D6AF-C95F-465B-971E-0BD79D002106}"/>
          </ac:spMkLst>
        </pc:spChg>
      </pc:sldChg>
      <pc:sldChg chg="addSp modSp mod">
        <pc:chgData name="Samson Christopher" userId="6a13b5f1e64a53ae" providerId="LiveId" clId="{5B3F5892-7AB3-46E3-99A9-A516249FF734}" dt="2020-04-29T01:34:53.082" v="229" actId="1036"/>
        <pc:sldMkLst>
          <pc:docMk/>
          <pc:sldMk cId="944968354" sldId="391"/>
        </pc:sldMkLst>
        <pc:spChg chg="add mod">
          <ac:chgData name="Samson Christopher" userId="6a13b5f1e64a53ae" providerId="LiveId" clId="{5B3F5892-7AB3-46E3-99A9-A516249FF734}" dt="2020-04-29T01:34:53.082" v="229" actId="1036"/>
          <ac:spMkLst>
            <pc:docMk/>
            <pc:sldMk cId="944968354" sldId="391"/>
            <ac:spMk id="2" creationId="{81B13A35-75FB-4B7F-89CC-A3E599131BE6}"/>
          </ac:spMkLst>
        </pc:spChg>
      </pc:sldChg>
      <pc:sldChg chg="addSp modSp mod">
        <pc:chgData name="Samson Christopher" userId="6a13b5f1e64a53ae" providerId="LiveId" clId="{5B3F5892-7AB3-46E3-99A9-A516249FF734}" dt="2020-04-29T01:34:45.830" v="183" actId="1036"/>
        <pc:sldMkLst>
          <pc:docMk/>
          <pc:sldMk cId="1414681237" sldId="392"/>
        </pc:sldMkLst>
        <pc:spChg chg="add mod">
          <ac:chgData name="Samson Christopher" userId="6a13b5f1e64a53ae" providerId="LiveId" clId="{5B3F5892-7AB3-46E3-99A9-A516249FF734}" dt="2020-04-29T01:34:45.830" v="183" actId="1036"/>
          <ac:spMkLst>
            <pc:docMk/>
            <pc:sldMk cId="1414681237" sldId="392"/>
            <ac:spMk id="2" creationId="{E2BE9CD6-7637-49AB-BA3B-7058A573E11E}"/>
          </ac:spMkLst>
        </pc:spChg>
      </pc:sldChg>
      <pc:sldChg chg="addSp modSp mod">
        <pc:chgData name="Samson Christopher" userId="6a13b5f1e64a53ae" providerId="LiveId" clId="{5B3F5892-7AB3-46E3-99A9-A516249FF734}" dt="2020-04-29T01:34:38.201" v="133" actId="1035"/>
        <pc:sldMkLst>
          <pc:docMk/>
          <pc:sldMk cId="4103851070" sldId="393"/>
        </pc:sldMkLst>
        <pc:spChg chg="add mod">
          <ac:chgData name="Samson Christopher" userId="6a13b5f1e64a53ae" providerId="LiveId" clId="{5B3F5892-7AB3-46E3-99A9-A516249FF734}" dt="2020-04-29T01:34:38.201" v="133" actId="1035"/>
          <ac:spMkLst>
            <pc:docMk/>
            <pc:sldMk cId="4103851070" sldId="393"/>
            <ac:spMk id="2" creationId="{8E6D2D54-E63C-4F8C-9590-761338B33DBC}"/>
          </ac:spMkLst>
        </pc:spChg>
      </pc:sldChg>
      <pc:sldChg chg="addSp modSp mod">
        <pc:chgData name="Samson Christopher" userId="6a13b5f1e64a53ae" providerId="LiveId" clId="{5B3F5892-7AB3-46E3-99A9-A516249FF734}" dt="2020-04-29T01:34:29.323" v="80" actId="1036"/>
        <pc:sldMkLst>
          <pc:docMk/>
          <pc:sldMk cId="659567130" sldId="394"/>
        </pc:sldMkLst>
        <pc:spChg chg="add mod">
          <ac:chgData name="Samson Christopher" userId="6a13b5f1e64a53ae" providerId="LiveId" clId="{5B3F5892-7AB3-46E3-99A9-A516249FF734}" dt="2020-04-29T01:34:29.323" v="80" actId="1036"/>
          <ac:spMkLst>
            <pc:docMk/>
            <pc:sldMk cId="659567130" sldId="394"/>
            <ac:spMk id="2" creationId="{7749E9BD-9FDB-4618-9A8D-57DD4B46D7EF}"/>
          </ac:spMkLst>
        </pc:spChg>
      </pc:sldChg>
      <pc:sldChg chg="del">
        <pc:chgData name="Samson Christopher" userId="6a13b5f1e64a53ae" providerId="LiveId" clId="{5B3F5892-7AB3-46E3-99A9-A516249FF734}" dt="2020-04-29T01:33:11.835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5B3F5892-7AB3-46E3-99A9-A516249FF734}" dt="2020-04-29T01:33:12.37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5B3F5892-7AB3-46E3-99A9-A516249FF734}" dt="2020-04-29T01:33:12.706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5B3F5892-7AB3-46E3-99A9-A516249FF734}" dt="2020-04-29T01:33:12.950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B3F5892-7AB3-46E3-99A9-A516249FF734}" dt="2020-04-29T01:33:13.22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B3F5892-7AB3-46E3-99A9-A516249FF734}" dt="2020-04-29T01:33:13.75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B3F5892-7AB3-46E3-99A9-A516249FF734}" dt="2020-04-29T01:33:14.18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B3F5892-7AB3-46E3-99A9-A516249FF734}" dt="2020-04-29T01:33:14.64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B3F5892-7AB3-46E3-99A9-A516249FF734}" dt="2020-04-29T01:33:15.67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83DCA-D3B8-4922-9034-BB3F629F0D6A}"/>
              </a:ext>
            </a:extLst>
          </p:cNvPr>
          <p:cNvSpPr/>
          <p:nvPr/>
        </p:nvSpPr>
        <p:spPr>
          <a:xfrm>
            <a:off x="-1839824" y="5366424"/>
            <a:ext cx="158716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Aàl×kúRYôõ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þYô­dL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ùLôÞjÕkúRYôõ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6D6AF-C95F-465B-971E-0BD79D002106}"/>
              </a:ext>
            </a:extLst>
          </p:cNvPr>
          <p:cNvSpPr/>
          <p:nvPr/>
        </p:nvSpPr>
        <p:spPr>
          <a:xfrm>
            <a:off x="-2884181" y="5357801"/>
            <a:ext cx="179603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RZûXdùLôiÓ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EÚdLUôn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jûRj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ùRôhPÚÞm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13A35-75FB-4B7F-89CC-A3E599131BE6}"/>
              </a:ext>
            </a:extLst>
          </p:cNvPr>
          <p:cNvSpPr/>
          <p:nvPr/>
        </p:nvSpPr>
        <p:spPr>
          <a:xfrm>
            <a:off x="-1451096" y="5366426"/>
            <a:ext cx="150941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úRNùUeÏm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qV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Ad¡²Vôp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¾®û]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BE9CD6-7637-49AB-BA3B-7058A573E11E}"/>
              </a:ext>
            </a:extLst>
          </p:cNvPr>
          <p:cNvSpPr/>
          <p:nvPr/>
        </p:nvSpPr>
        <p:spPr>
          <a:xfrm>
            <a:off x="-859588" y="5366425"/>
            <a:ext cx="139111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Lu²ûL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Wm©PÜm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D2D54-E63C-4F8C-9590-761338B33DBC}"/>
              </a:ext>
            </a:extLst>
          </p:cNvPr>
          <p:cNvSpPr/>
          <p:nvPr/>
        </p:nvSpPr>
        <p:spPr>
          <a:xfrm>
            <a:off x="-876419" y="5366426"/>
            <a:ext cx="13944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k§ÚmT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SôYÚÞm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9E9BD-9FDB-4618-9A8D-57DD4B46D7EF}"/>
              </a:ext>
            </a:extLst>
          </p:cNvPr>
          <p:cNvSpPr/>
          <p:nvPr/>
        </p:nvSpPr>
        <p:spPr>
          <a:xfrm>
            <a:off x="-1693951" y="5366425"/>
            <a:ext cx="155799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úTWuûTÙQokÕ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®Ñ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83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2020-04-29T01:35:10Z</dcterms:modified>
</cp:coreProperties>
</file>