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08A0AAA5-3DA1-4413-9140-02727CC01365}"/>
    <pc:docChg chg="delSld modSld">
      <pc:chgData name="Samson Christopher" userId="6a13b5f1e64a53ae" providerId="LiveId" clId="{08A0AAA5-3DA1-4413-9140-02727CC01365}" dt="2020-07-31T11:13:15.708" v="417" actId="1035"/>
      <pc:docMkLst>
        <pc:docMk/>
      </pc:docMkLst>
      <pc:sldChg chg="del">
        <pc:chgData name="Samson Christopher" userId="6a13b5f1e64a53ae" providerId="LiveId" clId="{08A0AAA5-3DA1-4413-9140-02727CC01365}" dt="2020-07-31T11:08:42.516" v="2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08A0AAA5-3DA1-4413-9140-02727CC01365}" dt="2020-07-31T11:08:59.145" v="69" actId="1035"/>
        <pc:sldMkLst>
          <pc:docMk/>
          <pc:sldMk cId="1777894342" sldId="389"/>
        </pc:sldMkLst>
        <pc:spChg chg="add mod">
          <ac:chgData name="Samson Christopher" userId="6a13b5f1e64a53ae" providerId="LiveId" clId="{08A0AAA5-3DA1-4413-9140-02727CC01365}" dt="2020-07-31T11:08:59.145" v="69" actId="1035"/>
          <ac:spMkLst>
            <pc:docMk/>
            <pc:sldMk cId="1777894342" sldId="389"/>
            <ac:spMk id="4" creationId="{D5B9196C-8423-4734-9072-EA86A471A66C}"/>
          </ac:spMkLst>
        </pc:spChg>
      </pc:sldChg>
      <pc:sldChg chg="addSp modSp mod">
        <pc:chgData name="Samson Christopher" userId="6a13b5f1e64a53ae" providerId="LiveId" clId="{08A0AAA5-3DA1-4413-9140-02727CC01365}" dt="2020-07-31T11:13:15.708" v="417" actId="1035"/>
        <pc:sldMkLst>
          <pc:docMk/>
          <pc:sldMk cId="850099564" sldId="390"/>
        </pc:sldMkLst>
        <pc:spChg chg="add mod">
          <ac:chgData name="Samson Christopher" userId="6a13b5f1e64a53ae" providerId="LiveId" clId="{08A0AAA5-3DA1-4413-9140-02727CC01365}" dt="2020-07-31T11:13:15.708" v="417" actId="1035"/>
          <ac:spMkLst>
            <pc:docMk/>
            <pc:sldMk cId="850099564" sldId="390"/>
            <ac:spMk id="4" creationId="{3F689172-FCFE-4A30-B335-01B8743A947A}"/>
          </ac:spMkLst>
        </pc:spChg>
      </pc:sldChg>
      <pc:sldChg chg="addSp modSp mod">
        <pc:chgData name="Samson Christopher" userId="6a13b5f1e64a53ae" providerId="LiveId" clId="{08A0AAA5-3DA1-4413-9140-02727CC01365}" dt="2020-07-31T11:13:07.122" v="366" actId="1035"/>
        <pc:sldMkLst>
          <pc:docMk/>
          <pc:sldMk cId="944968354" sldId="391"/>
        </pc:sldMkLst>
        <pc:spChg chg="add mod">
          <ac:chgData name="Samson Christopher" userId="6a13b5f1e64a53ae" providerId="LiveId" clId="{08A0AAA5-3DA1-4413-9140-02727CC01365}" dt="2020-07-31T11:13:07.122" v="366" actId="1035"/>
          <ac:spMkLst>
            <pc:docMk/>
            <pc:sldMk cId="944968354" sldId="391"/>
            <ac:spMk id="4" creationId="{085DBAF2-CF64-49CD-BD35-5204179213FD}"/>
          </ac:spMkLst>
        </pc:spChg>
      </pc:sldChg>
      <pc:sldChg chg="addSp modSp mod">
        <pc:chgData name="Samson Christopher" userId="6a13b5f1e64a53ae" providerId="LiveId" clId="{08A0AAA5-3DA1-4413-9140-02727CC01365}" dt="2020-07-31T11:12:52.157" v="314" actId="1035"/>
        <pc:sldMkLst>
          <pc:docMk/>
          <pc:sldMk cId="1414681237" sldId="392"/>
        </pc:sldMkLst>
        <pc:spChg chg="add mod">
          <ac:chgData name="Samson Christopher" userId="6a13b5f1e64a53ae" providerId="LiveId" clId="{08A0AAA5-3DA1-4413-9140-02727CC01365}" dt="2020-07-31T11:12:52.157" v="314" actId="1035"/>
          <ac:spMkLst>
            <pc:docMk/>
            <pc:sldMk cId="1414681237" sldId="392"/>
            <ac:spMk id="4" creationId="{6A5F316C-BD5F-4846-9DDD-AA9D2326396D}"/>
          </ac:spMkLst>
        </pc:spChg>
      </pc:sldChg>
      <pc:sldChg chg="addSp modSp mod">
        <pc:chgData name="Samson Christopher" userId="6a13b5f1e64a53ae" providerId="LiveId" clId="{08A0AAA5-3DA1-4413-9140-02727CC01365}" dt="2020-07-31T11:11:10.209" v="265" actId="1035"/>
        <pc:sldMkLst>
          <pc:docMk/>
          <pc:sldMk cId="4103851070" sldId="393"/>
        </pc:sldMkLst>
        <pc:spChg chg="add mod">
          <ac:chgData name="Samson Christopher" userId="6a13b5f1e64a53ae" providerId="LiveId" clId="{08A0AAA5-3DA1-4413-9140-02727CC01365}" dt="2020-07-31T11:11:10.209" v="265" actId="1035"/>
          <ac:spMkLst>
            <pc:docMk/>
            <pc:sldMk cId="4103851070" sldId="393"/>
            <ac:spMk id="4" creationId="{00B89FB4-68DA-4C87-87CD-E41E6BB3B925}"/>
          </ac:spMkLst>
        </pc:spChg>
      </pc:sldChg>
      <pc:sldChg chg="addSp modSp mod">
        <pc:chgData name="Samson Christopher" userId="6a13b5f1e64a53ae" providerId="LiveId" clId="{08A0AAA5-3DA1-4413-9140-02727CC01365}" dt="2020-07-31T11:10:56.243" v="215" actId="1035"/>
        <pc:sldMkLst>
          <pc:docMk/>
          <pc:sldMk cId="659567130" sldId="394"/>
        </pc:sldMkLst>
        <pc:spChg chg="add mod">
          <ac:chgData name="Samson Christopher" userId="6a13b5f1e64a53ae" providerId="LiveId" clId="{08A0AAA5-3DA1-4413-9140-02727CC01365}" dt="2020-07-31T11:10:56.243" v="215" actId="1035"/>
          <ac:spMkLst>
            <pc:docMk/>
            <pc:sldMk cId="659567130" sldId="394"/>
            <ac:spMk id="4" creationId="{840DCF06-84A8-43B5-9432-AC46F2A5566F}"/>
          </ac:spMkLst>
        </pc:spChg>
      </pc:sldChg>
      <pc:sldChg chg="addSp modSp mod">
        <pc:chgData name="Samson Christopher" userId="6a13b5f1e64a53ae" providerId="LiveId" clId="{08A0AAA5-3DA1-4413-9140-02727CC01365}" dt="2020-07-31T11:10:38.161" v="144" actId="1036"/>
        <pc:sldMkLst>
          <pc:docMk/>
          <pc:sldMk cId="859356432" sldId="395"/>
        </pc:sldMkLst>
        <pc:spChg chg="add mod">
          <ac:chgData name="Samson Christopher" userId="6a13b5f1e64a53ae" providerId="LiveId" clId="{08A0AAA5-3DA1-4413-9140-02727CC01365}" dt="2020-07-31T11:10:38.161" v="144" actId="1036"/>
          <ac:spMkLst>
            <pc:docMk/>
            <pc:sldMk cId="859356432" sldId="395"/>
            <ac:spMk id="4" creationId="{7163CEC3-A0B1-4675-9AE5-D2B7410B2AC9}"/>
          </ac:spMkLst>
        </pc:spChg>
      </pc:sldChg>
      <pc:sldChg chg="del">
        <pc:chgData name="Samson Christopher" userId="6a13b5f1e64a53ae" providerId="LiveId" clId="{08A0AAA5-3DA1-4413-9140-02727CC01365}" dt="2020-07-31T11:09:58.506" v="79" actId="47"/>
        <pc:sldMkLst>
          <pc:docMk/>
          <pc:sldMk cId="2025405914" sldId="396"/>
        </pc:sldMkLst>
      </pc:sldChg>
      <pc:sldChg chg="del">
        <pc:chgData name="Samson Christopher" userId="6a13b5f1e64a53ae" providerId="LiveId" clId="{08A0AAA5-3DA1-4413-9140-02727CC01365}" dt="2020-07-31T11:09:58.834" v="80" actId="47"/>
        <pc:sldMkLst>
          <pc:docMk/>
          <pc:sldMk cId="2940326978" sldId="397"/>
        </pc:sldMkLst>
      </pc:sldChg>
      <pc:sldChg chg="del">
        <pc:chgData name="Samson Christopher" userId="6a13b5f1e64a53ae" providerId="LiveId" clId="{08A0AAA5-3DA1-4413-9140-02727CC01365}" dt="2020-07-31T11:09:59.094" v="81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8A0AAA5-3DA1-4413-9140-02727CC01365}" dt="2020-07-31T11:09:59.407" v="82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8A0AAA5-3DA1-4413-9140-02727CC01365}" dt="2020-07-31T11:09:59.733" v="83" actId="47"/>
        <pc:sldMkLst>
          <pc:docMk/>
          <pc:sldMk cId="642142391" sldId="400"/>
        </pc:sldMkLst>
      </pc:sldChg>
      <pc:sldChg chg="del">
        <pc:chgData name="Samson Christopher" userId="6a13b5f1e64a53ae" providerId="LiveId" clId="{08A0AAA5-3DA1-4413-9140-02727CC01365}" dt="2020-07-31T11:10:00.227" v="84" actId="47"/>
        <pc:sldMkLst>
          <pc:docMk/>
          <pc:sldMk cId="620554568" sldId="401"/>
        </pc:sldMkLst>
      </pc:sldChg>
      <pc:sldChg chg="del">
        <pc:chgData name="Samson Christopher" userId="6a13b5f1e64a53ae" providerId="LiveId" clId="{08A0AAA5-3DA1-4413-9140-02727CC01365}" dt="2020-07-31T11:10:00.585" v="85" actId="47"/>
        <pc:sldMkLst>
          <pc:docMk/>
          <pc:sldMk cId="459594907" sldId="402"/>
        </pc:sldMkLst>
      </pc:sldChg>
      <pc:sldChg chg="del">
        <pc:chgData name="Samson Christopher" userId="6a13b5f1e64a53ae" providerId="LiveId" clId="{08A0AAA5-3DA1-4413-9140-02727CC01365}" dt="2020-07-31T11:10:01.034" v="86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31-07-2020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9196C-8423-4734-9072-EA86A471A66C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Úl§Vôd</a:t>
            </a:r>
            <a:r>
              <a:rPr lang="en-US" dirty="0"/>
              <a:t>¡ </a:t>
            </a:r>
            <a:r>
              <a:rPr lang="en-US" dirty="0" err="1"/>
              <a:t>SPj§ÓYôo</a:t>
            </a:r>
            <a:r>
              <a:rPr lang="en-US" dirty="0"/>
              <a:t> </a:t>
            </a:r>
            <a:r>
              <a:rPr lang="en-US" dirty="0" err="1"/>
              <a:t>úRûYLû</a:t>
            </a:r>
            <a:r>
              <a:rPr lang="en-US" dirty="0"/>
              <a:t>[ </a:t>
            </a:r>
            <a:r>
              <a:rPr lang="en-US" dirty="0" err="1"/>
              <a:t>Nk§lTôo</a:t>
            </a:r>
            <a:r>
              <a:rPr lang="en-US" dirty="0"/>
              <a:t> </a:t>
            </a:r>
            <a:r>
              <a:rPr lang="en-US" dirty="0" err="1"/>
              <a:t>ÁRm</a:t>
            </a:r>
            <a:r>
              <a:rPr lang="en-US" dirty="0"/>
              <a:t> </a:t>
            </a:r>
            <a:r>
              <a:rPr lang="en-US" dirty="0" err="1"/>
              <a:t>GÓdL</a:t>
            </a:r>
            <a:r>
              <a:rPr lang="en-US" dirty="0"/>
              <a:t> </a:t>
            </a:r>
            <a:r>
              <a:rPr lang="en-US" dirty="0" err="1"/>
              <a:t>ûYlTôo</a:t>
            </a:r>
            <a:r>
              <a:rPr lang="en-US" dirty="0"/>
              <a:t> ©\</a:t>
            </a:r>
            <a:r>
              <a:rPr lang="en-US" dirty="0" err="1"/>
              <a:t>ÚdÏ</a:t>
            </a:r>
            <a:r>
              <a:rPr lang="en-US" dirty="0"/>
              <a:t> </a:t>
            </a:r>
            <a:r>
              <a:rPr lang="en-US" dirty="0" err="1"/>
              <a:t>ùLôÓdL</a:t>
            </a:r>
            <a:r>
              <a:rPr lang="en-US" dirty="0"/>
              <a:t> </a:t>
            </a:r>
            <a:r>
              <a:rPr lang="en-US" dirty="0" err="1"/>
              <a:t>ûYlTôo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89172-FCFE-4A30-B335-01B8743A947A}"/>
              </a:ext>
            </a:extLst>
          </p:cNvPr>
          <p:cNvSpPr txBox="1"/>
          <p:nvPr/>
        </p:nvSpPr>
        <p:spPr>
          <a:xfrm>
            <a:off x="2766619" y="5377237"/>
            <a:ext cx="665876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</a:t>
            </a:r>
            <a:r>
              <a:rPr lang="en-US" dirty="0"/>
              <a:t>¥ </a:t>
            </a:r>
            <a:r>
              <a:rPr lang="en-US" dirty="0" err="1"/>
              <a:t>ùLôiPôÓúYôm</a:t>
            </a:r>
            <a:r>
              <a:rPr lang="en-US" dirty="0"/>
              <a:t>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ùNôpÛúYôm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DBAF2-CF64-49CD-BD35-5204179213F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IkÕ</a:t>
            </a:r>
            <a:r>
              <a:rPr lang="en-US" dirty="0"/>
              <a:t> </a:t>
            </a:r>
            <a:r>
              <a:rPr lang="en-US" dirty="0" err="1"/>
              <a:t>AlTeLû</a:t>
            </a:r>
            <a:r>
              <a:rPr lang="en-US" dirty="0"/>
              <a:t>[ </a:t>
            </a:r>
            <a:r>
              <a:rPr lang="en-US" dirty="0" err="1"/>
              <a:t>B«WUôn</a:t>
            </a:r>
            <a:r>
              <a:rPr lang="en-US" dirty="0"/>
              <a:t> </a:t>
            </a:r>
            <a:r>
              <a:rPr lang="en-US" dirty="0" err="1"/>
              <a:t>ùTÚLf</a:t>
            </a:r>
            <a:r>
              <a:rPr lang="en-US" dirty="0"/>
              <a:t> </a:t>
            </a:r>
            <a:r>
              <a:rPr lang="en-US" dirty="0" err="1"/>
              <a:t>ùNnRôo</a:t>
            </a:r>
            <a:r>
              <a:rPr lang="en-US" dirty="0"/>
              <a:t> </a:t>
            </a:r>
            <a:r>
              <a:rPr lang="en-US" dirty="0" err="1"/>
              <a:t>IVô«Wm</a:t>
            </a:r>
            <a:r>
              <a:rPr lang="en-US" dirty="0"/>
              <a:t> </a:t>
            </a:r>
            <a:r>
              <a:rPr lang="en-US" dirty="0" err="1"/>
              <a:t>BiLÞdÏ</a:t>
            </a:r>
            <a:r>
              <a:rPr lang="en-US" dirty="0"/>
              <a:t> Y«\</a:t>
            </a:r>
            <a:r>
              <a:rPr lang="en-US" dirty="0" err="1"/>
              <a:t>ôW</a:t>
            </a:r>
            <a:r>
              <a:rPr lang="en-US" dirty="0"/>
              <a:t> </a:t>
            </a:r>
            <a:r>
              <a:rPr lang="en-US" dirty="0" err="1"/>
              <a:t>EQY°jRôo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F316C-BD5F-4846-9DDD-AA9D2326396D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ùTôuú</a:t>
            </a:r>
            <a:r>
              <a:rPr lang="en-US" dirty="0"/>
              <a:t>]</a:t>
            </a:r>
            <a:r>
              <a:rPr lang="en-US" dirty="0" err="1"/>
              <a:t>ôÓm</a:t>
            </a:r>
            <a:r>
              <a:rPr lang="en-US" dirty="0"/>
              <a:t> </a:t>
            </a:r>
            <a:r>
              <a:rPr lang="en-US" dirty="0" err="1"/>
              <a:t>ùTôÚú</a:t>
            </a:r>
            <a:r>
              <a:rPr lang="en-US" dirty="0"/>
              <a:t>[</a:t>
            </a:r>
            <a:r>
              <a:rPr lang="en-US" dirty="0" err="1"/>
              <a:t>ôÓm</a:t>
            </a:r>
            <a:r>
              <a:rPr lang="en-US" dirty="0"/>
              <a:t> ×\</a:t>
            </a:r>
            <a:r>
              <a:rPr lang="en-US" dirty="0" err="1"/>
              <a:t>lTPf</a:t>
            </a:r>
            <a:r>
              <a:rPr lang="en-US" dirty="0"/>
              <a:t> </a:t>
            </a:r>
            <a:r>
              <a:rPr lang="en-US" dirty="0" err="1"/>
              <a:t>ùNnRôúW</a:t>
            </a:r>
            <a:r>
              <a:rPr lang="en-US" dirty="0"/>
              <a:t> TXÅ]m </a:t>
            </a:r>
            <a:r>
              <a:rPr lang="en-US" dirty="0" err="1"/>
              <a:t>CpXôUúX</a:t>
            </a:r>
            <a:r>
              <a:rPr lang="en-US" dirty="0"/>
              <a:t> </a:t>
            </a:r>
            <a:r>
              <a:rPr lang="en-US" dirty="0" err="1"/>
              <a:t>TôÕLôjÕ</a:t>
            </a:r>
            <a:r>
              <a:rPr lang="en-US" dirty="0"/>
              <a:t> </a:t>
            </a:r>
            <a:r>
              <a:rPr lang="en-US" dirty="0" err="1"/>
              <a:t>SPj</a:t>
            </a:r>
            <a:r>
              <a:rPr lang="en-US" dirty="0"/>
              <a:t>§]</a:t>
            </a:r>
            <a:r>
              <a:rPr lang="en-US" dirty="0" err="1"/>
              <a:t>ôúW</a:t>
            </a:r>
            <a:r>
              <a:rPr lang="en-US" dirty="0"/>
              <a:t> - JÚ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89FB4-68DA-4C87-87CD-E41E6BB3B92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LôûPLs</a:t>
            </a:r>
            <a:r>
              <a:rPr lang="en-US" dirty="0"/>
              <a:t> </a:t>
            </a:r>
            <a:r>
              <a:rPr lang="en-US" dirty="0" err="1"/>
              <a:t>YWYûZjRôo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</a:t>
            </a:r>
            <a:r>
              <a:rPr lang="en-US" dirty="0" err="1"/>
              <a:t>ôYôp</a:t>
            </a:r>
            <a:r>
              <a:rPr lang="en-US" dirty="0"/>
              <a:t> </a:t>
            </a:r>
            <a:r>
              <a:rPr lang="en-US" dirty="0" err="1"/>
              <a:t>EQY°jRôo</a:t>
            </a:r>
            <a:r>
              <a:rPr lang="en-US" dirty="0"/>
              <a:t> </a:t>
            </a:r>
            <a:r>
              <a:rPr lang="en-US" dirty="0" err="1"/>
              <a:t>LtTôû</a:t>
            </a:r>
            <a:r>
              <a:rPr lang="en-US" dirty="0"/>
              <a:t>\</a:t>
            </a:r>
            <a:r>
              <a:rPr lang="en-US" dirty="0" err="1"/>
              <a:t>ûV</a:t>
            </a:r>
            <a:r>
              <a:rPr lang="en-US" dirty="0"/>
              <a:t> ©[</a:t>
            </a:r>
            <a:r>
              <a:rPr lang="en-US" dirty="0" err="1"/>
              <a:t>kÕ</a:t>
            </a:r>
            <a:r>
              <a:rPr lang="en-US" dirty="0"/>
              <a:t> Ri½oLs </a:t>
            </a:r>
            <a:r>
              <a:rPr lang="en-US" dirty="0" err="1"/>
              <a:t>KPfùNnRôo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DCF06-84A8-43B5-9432-AC46F2A5566F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¿¥V BÙs </a:t>
            </a:r>
            <a:r>
              <a:rPr lang="en-US" dirty="0" err="1"/>
              <a:t>RkÕ</a:t>
            </a:r>
            <a:r>
              <a:rPr lang="en-US" dirty="0"/>
              <a:t> ¨û\</a:t>
            </a:r>
            <a:r>
              <a:rPr lang="en-US" dirty="0" err="1"/>
              <a:t>úYôÓ</a:t>
            </a:r>
            <a:r>
              <a:rPr lang="en-US" dirty="0"/>
              <a:t> </a:t>
            </a:r>
            <a:r>
              <a:rPr lang="en-US" dirty="0" err="1"/>
              <a:t>SPj§ÓYôo</a:t>
            </a:r>
            <a:r>
              <a:rPr lang="en-US" dirty="0"/>
              <a:t> </a:t>
            </a:r>
            <a:r>
              <a:rPr lang="en-US" dirty="0" err="1"/>
              <a:t>Ø§oYVRô</a:t>
            </a:r>
            <a:r>
              <a:rPr lang="en-US" dirty="0"/>
              <a:t>]</a:t>
            </a:r>
            <a:r>
              <a:rPr lang="en-US" dirty="0" err="1"/>
              <a:t>ôÛm</a:t>
            </a:r>
            <a:r>
              <a:rPr lang="en-US" dirty="0"/>
              <a:t> </a:t>
            </a:r>
            <a:r>
              <a:rPr lang="en-US" dirty="0" err="1"/>
              <a:t>TÑûUVôn</a:t>
            </a:r>
            <a:r>
              <a:rPr lang="en-US" dirty="0"/>
              <a:t> </a:t>
            </a:r>
            <a:r>
              <a:rPr lang="en-US" dirty="0" err="1"/>
              <a:t>YôZfùNnYôo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3CEC3-A0B1-4675-9AE5-D2B7410B2AC9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 err="1"/>
              <a:t>ùLmÀW</a:t>
            </a:r>
            <a:r>
              <a:rPr lang="en-US" sz="4000" dirty="0"/>
              <a:t> </a:t>
            </a:r>
            <a:r>
              <a:rPr lang="en-US" sz="4000" dirty="0" err="1"/>
              <a:t>NjRjúRôÓ</a:t>
            </a:r>
            <a:r>
              <a:rPr lang="en-US" sz="4000" dirty="0"/>
              <a:t> </a:t>
            </a:r>
            <a:r>
              <a:rPr lang="en-US" sz="4000" dirty="0" err="1"/>
              <a:t>BWYôW</a:t>
            </a:r>
            <a:r>
              <a:rPr lang="en-US" sz="4000" dirty="0"/>
              <a:t> </a:t>
            </a:r>
            <a:r>
              <a:rPr lang="en-US" sz="4000" dirty="0" err="1"/>
              <a:t>ØZdLjúRôÓ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ùR¬kÕ</a:t>
            </a:r>
            <a:r>
              <a:rPr lang="en-US" sz="4000" dirty="0"/>
              <a:t> </a:t>
            </a:r>
            <a:r>
              <a:rPr lang="en-US" sz="4000" dirty="0" err="1"/>
              <a:t>ùLôiP</a:t>
            </a:r>
            <a:r>
              <a:rPr lang="en-US" sz="4000" dirty="0"/>
              <a:t> Rm </a:t>
            </a:r>
            <a:r>
              <a:rPr lang="en-US" sz="4000" dirty="0" err="1"/>
              <a:t>UdLû</a:t>
            </a:r>
            <a:r>
              <a:rPr lang="en-US" sz="4000" dirty="0"/>
              <a:t>[ §]</a:t>
            </a:r>
            <a:r>
              <a:rPr lang="en-US" sz="4000" dirty="0" err="1"/>
              <a:t>Øm</a:t>
            </a:r>
            <a:r>
              <a:rPr lang="en-US" sz="4000" dirty="0"/>
              <a:t> </a:t>
            </a:r>
            <a:r>
              <a:rPr lang="en-US" sz="4000" dirty="0" err="1"/>
              <a:t>SPj§f</a:t>
            </a:r>
            <a:r>
              <a:rPr lang="en-US" sz="4000" dirty="0"/>
              <a:t> </a:t>
            </a:r>
            <a:r>
              <a:rPr lang="en-US" sz="4000" dirty="0" err="1"/>
              <a:t>ùNu</a:t>
            </a:r>
            <a:r>
              <a:rPr lang="en-US" sz="4000" dirty="0"/>
              <a:t>\</a:t>
            </a:r>
            <a:r>
              <a:rPr lang="en-US" sz="4000" dirty="0" err="1"/>
              <a:t>ôo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2020-07-31T11:13:17Z</dcterms:modified>
</cp:coreProperties>
</file>