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0F87195D-2D5D-46DB-BD0B-81099E0B2B18}"/>
    <pc:docChg chg="delSld modSld">
      <pc:chgData name="Samson Christopher" userId="6a13b5f1e64a53ae" providerId="LiveId" clId="{0F87195D-2D5D-46DB-BD0B-81099E0B2B18}" dt="2020-04-29T01:40:33.439" v="465" actId="1036"/>
      <pc:docMkLst>
        <pc:docMk/>
      </pc:docMkLst>
      <pc:sldChg chg="del">
        <pc:chgData name="Samson Christopher" userId="6a13b5f1e64a53ae" providerId="LiveId" clId="{0F87195D-2D5D-46DB-BD0B-81099E0B2B18}" dt="2020-04-29T01:37:51.09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F87195D-2D5D-46DB-BD0B-81099E0B2B18}" dt="2020-04-29T01:39:25.481" v="50" actId="1036"/>
        <pc:sldMkLst>
          <pc:docMk/>
          <pc:sldMk cId="1777894342" sldId="389"/>
        </pc:sldMkLst>
        <pc:spChg chg="add mod">
          <ac:chgData name="Samson Christopher" userId="6a13b5f1e64a53ae" providerId="LiveId" clId="{0F87195D-2D5D-46DB-BD0B-81099E0B2B18}" dt="2020-04-29T01:39:25.481" v="50" actId="1036"/>
          <ac:spMkLst>
            <pc:docMk/>
            <pc:sldMk cId="1777894342" sldId="389"/>
            <ac:spMk id="2" creationId="{3EE2CD44-1D2E-47CD-85E9-CDEDFF3CA609}"/>
          </ac:spMkLst>
        </pc:spChg>
      </pc:sldChg>
      <pc:sldChg chg="addSp modSp mod">
        <pc:chgData name="Samson Christopher" userId="6a13b5f1e64a53ae" providerId="LiveId" clId="{0F87195D-2D5D-46DB-BD0B-81099E0B2B18}" dt="2020-04-29T01:39:34.607" v="64" actId="1036"/>
        <pc:sldMkLst>
          <pc:docMk/>
          <pc:sldMk cId="850099564" sldId="390"/>
        </pc:sldMkLst>
        <pc:spChg chg="add mod">
          <ac:chgData name="Samson Christopher" userId="6a13b5f1e64a53ae" providerId="LiveId" clId="{0F87195D-2D5D-46DB-BD0B-81099E0B2B18}" dt="2020-04-29T01:39:34.607" v="64" actId="1036"/>
          <ac:spMkLst>
            <pc:docMk/>
            <pc:sldMk cId="850099564" sldId="390"/>
            <ac:spMk id="2" creationId="{7E34A219-07CF-484E-BFDB-244DC026FBCB}"/>
          </ac:spMkLst>
        </pc:spChg>
      </pc:sldChg>
      <pc:sldChg chg="addSp modSp mod">
        <pc:chgData name="Samson Christopher" userId="6a13b5f1e64a53ae" providerId="LiveId" clId="{0F87195D-2D5D-46DB-BD0B-81099E0B2B18}" dt="2020-04-29T01:39:40.073" v="104" actId="1035"/>
        <pc:sldMkLst>
          <pc:docMk/>
          <pc:sldMk cId="944968354" sldId="391"/>
        </pc:sldMkLst>
        <pc:spChg chg="add mod">
          <ac:chgData name="Samson Christopher" userId="6a13b5f1e64a53ae" providerId="LiveId" clId="{0F87195D-2D5D-46DB-BD0B-81099E0B2B18}" dt="2020-04-29T01:39:40.073" v="104" actId="1035"/>
          <ac:spMkLst>
            <pc:docMk/>
            <pc:sldMk cId="944968354" sldId="391"/>
            <ac:spMk id="2" creationId="{66C077E9-5DAC-4F00-A481-1843FF610F7E}"/>
          </ac:spMkLst>
        </pc:spChg>
      </pc:sldChg>
      <pc:sldChg chg="addSp modSp mod">
        <pc:chgData name="Samson Christopher" userId="6a13b5f1e64a53ae" providerId="LiveId" clId="{0F87195D-2D5D-46DB-BD0B-81099E0B2B18}" dt="2020-04-29T01:39:45.343" v="143" actId="1036"/>
        <pc:sldMkLst>
          <pc:docMk/>
          <pc:sldMk cId="1414681237" sldId="392"/>
        </pc:sldMkLst>
        <pc:spChg chg="add mod">
          <ac:chgData name="Samson Christopher" userId="6a13b5f1e64a53ae" providerId="LiveId" clId="{0F87195D-2D5D-46DB-BD0B-81099E0B2B18}" dt="2020-04-29T01:39:45.343" v="143" actId="1036"/>
          <ac:spMkLst>
            <pc:docMk/>
            <pc:sldMk cId="1414681237" sldId="392"/>
            <ac:spMk id="2" creationId="{AE6DB560-AA51-4DAD-AF97-4A937908E811}"/>
          </ac:spMkLst>
        </pc:spChg>
      </pc:sldChg>
      <pc:sldChg chg="addSp modSp mod">
        <pc:chgData name="Samson Christopher" userId="6a13b5f1e64a53ae" providerId="LiveId" clId="{0F87195D-2D5D-46DB-BD0B-81099E0B2B18}" dt="2020-04-29T01:39:53.331" v="191" actId="1036"/>
        <pc:sldMkLst>
          <pc:docMk/>
          <pc:sldMk cId="4103851070" sldId="393"/>
        </pc:sldMkLst>
        <pc:spChg chg="add mod">
          <ac:chgData name="Samson Christopher" userId="6a13b5f1e64a53ae" providerId="LiveId" clId="{0F87195D-2D5D-46DB-BD0B-81099E0B2B18}" dt="2020-04-29T01:39:53.331" v="191" actId="1036"/>
          <ac:spMkLst>
            <pc:docMk/>
            <pc:sldMk cId="4103851070" sldId="393"/>
            <ac:spMk id="2" creationId="{73AC501F-C5CB-45AE-83C4-4DD7251BF32B}"/>
          </ac:spMkLst>
        </pc:spChg>
      </pc:sldChg>
      <pc:sldChg chg="addSp modSp mod">
        <pc:chgData name="Samson Christopher" userId="6a13b5f1e64a53ae" providerId="LiveId" clId="{0F87195D-2D5D-46DB-BD0B-81099E0B2B18}" dt="2020-04-29T01:40:01.136" v="252" actId="1035"/>
        <pc:sldMkLst>
          <pc:docMk/>
          <pc:sldMk cId="659567130" sldId="394"/>
        </pc:sldMkLst>
        <pc:spChg chg="add mod">
          <ac:chgData name="Samson Christopher" userId="6a13b5f1e64a53ae" providerId="LiveId" clId="{0F87195D-2D5D-46DB-BD0B-81099E0B2B18}" dt="2020-04-29T01:40:01.136" v="252" actId="1035"/>
          <ac:spMkLst>
            <pc:docMk/>
            <pc:sldMk cId="659567130" sldId="394"/>
            <ac:spMk id="2" creationId="{7C20DD84-CE2A-4DE8-BF57-2E667E4CC705}"/>
          </ac:spMkLst>
        </pc:spChg>
      </pc:sldChg>
      <pc:sldChg chg="addSp modSp mod">
        <pc:chgData name="Samson Christopher" userId="6a13b5f1e64a53ae" providerId="LiveId" clId="{0F87195D-2D5D-46DB-BD0B-81099E0B2B18}" dt="2020-04-29T01:40:09.374" v="305" actId="1036"/>
        <pc:sldMkLst>
          <pc:docMk/>
          <pc:sldMk cId="859356432" sldId="395"/>
        </pc:sldMkLst>
        <pc:spChg chg="add mod">
          <ac:chgData name="Samson Christopher" userId="6a13b5f1e64a53ae" providerId="LiveId" clId="{0F87195D-2D5D-46DB-BD0B-81099E0B2B18}" dt="2020-04-29T01:40:09.374" v="305" actId="1036"/>
          <ac:spMkLst>
            <pc:docMk/>
            <pc:sldMk cId="859356432" sldId="395"/>
            <ac:spMk id="2" creationId="{7BBDA6AF-3A8E-457B-94C7-B04CA42CA032}"/>
          </ac:spMkLst>
        </pc:spChg>
      </pc:sldChg>
      <pc:sldChg chg="addSp modSp mod">
        <pc:chgData name="Samson Christopher" userId="6a13b5f1e64a53ae" providerId="LiveId" clId="{0F87195D-2D5D-46DB-BD0B-81099E0B2B18}" dt="2020-04-29T01:40:17.692" v="353" actId="1036"/>
        <pc:sldMkLst>
          <pc:docMk/>
          <pc:sldMk cId="2025405914" sldId="396"/>
        </pc:sldMkLst>
        <pc:spChg chg="add mod">
          <ac:chgData name="Samson Christopher" userId="6a13b5f1e64a53ae" providerId="LiveId" clId="{0F87195D-2D5D-46DB-BD0B-81099E0B2B18}" dt="2020-04-29T01:40:17.692" v="353" actId="1036"/>
          <ac:spMkLst>
            <pc:docMk/>
            <pc:sldMk cId="2025405914" sldId="396"/>
            <ac:spMk id="2" creationId="{2A27AC5B-F245-42DD-82A7-9AB7D609419A}"/>
          </ac:spMkLst>
        </pc:spChg>
      </pc:sldChg>
      <pc:sldChg chg="addSp modSp mod">
        <pc:chgData name="Samson Christopher" userId="6a13b5f1e64a53ae" providerId="LiveId" clId="{0F87195D-2D5D-46DB-BD0B-81099E0B2B18}" dt="2020-04-29T01:40:25.199" v="404" actId="1035"/>
        <pc:sldMkLst>
          <pc:docMk/>
          <pc:sldMk cId="2940326978" sldId="397"/>
        </pc:sldMkLst>
        <pc:spChg chg="add mod">
          <ac:chgData name="Samson Christopher" userId="6a13b5f1e64a53ae" providerId="LiveId" clId="{0F87195D-2D5D-46DB-BD0B-81099E0B2B18}" dt="2020-04-29T01:40:25.199" v="404" actId="1035"/>
          <ac:spMkLst>
            <pc:docMk/>
            <pc:sldMk cId="2940326978" sldId="397"/>
            <ac:spMk id="2" creationId="{44A8E6B8-569C-4E69-8D89-891D0176D32D}"/>
          </ac:spMkLst>
        </pc:spChg>
      </pc:sldChg>
      <pc:sldChg chg="addSp modSp mod">
        <pc:chgData name="Samson Christopher" userId="6a13b5f1e64a53ae" providerId="LiveId" clId="{0F87195D-2D5D-46DB-BD0B-81099E0B2B18}" dt="2020-04-29T01:40:33.439" v="465" actId="1036"/>
        <pc:sldMkLst>
          <pc:docMk/>
          <pc:sldMk cId="2964080828" sldId="398"/>
        </pc:sldMkLst>
        <pc:spChg chg="add mod">
          <ac:chgData name="Samson Christopher" userId="6a13b5f1e64a53ae" providerId="LiveId" clId="{0F87195D-2D5D-46DB-BD0B-81099E0B2B18}" dt="2020-04-29T01:40:33.439" v="465" actId="1036"/>
          <ac:spMkLst>
            <pc:docMk/>
            <pc:sldMk cId="2964080828" sldId="398"/>
            <ac:spMk id="2" creationId="{4026D4D3-6217-4300-B714-291CB91DD937}"/>
          </ac:spMkLst>
        </pc:spChg>
      </pc:sldChg>
      <pc:sldChg chg="del">
        <pc:chgData name="Samson Christopher" userId="6a13b5f1e64a53ae" providerId="LiveId" clId="{0F87195D-2D5D-46DB-BD0B-81099E0B2B18}" dt="2020-04-29T01:37:29.75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F87195D-2D5D-46DB-BD0B-81099E0B2B18}" dt="2020-04-29T01:37:30.027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0F87195D-2D5D-46DB-BD0B-81099E0B2B18}" dt="2020-04-29T01:37:30.24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0F87195D-2D5D-46DB-BD0B-81099E0B2B18}" dt="2020-04-29T01:37:30.494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0F87195D-2D5D-46DB-BD0B-81099E0B2B18}" dt="2020-04-29T01:37:31.43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E2CD44-1D2E-47CD-85E9-CDEDFF3CA609}"/>
              </a:ext>
            </a:extLst>
          </p:cNvPr>
          <p:cNvSpPr/>
          <p:nvPr/>
        </p:nvSpPr>
        <p:spPr>
          <a:xfrm>
            <a:off x="1502435" y="5719086"/>
            <a:ext cx="91871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úTÑmõ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úTÑmõ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26D4D3-6217-4300-B714-291CB91DD937}"/>
              </a:ext>
            </a:extLst>
          </p:cNvPr>
          <p:cNvSpPr/>
          <p:nvPr/>
        </p:nvSpPr>
        <p:spPr>
          <a:xfrm>
            <a:off x="-1060763" y="5366427"/>
            <a:ext cx="143135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B£jÕj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ÁhTúWõ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4A219-07CF-484E-BFDB-244DC026FBCB}"/>
              </a:ext>
            </a:extLst>
          </p:cNvPr>
          <p:cNvSpPr/>
          <p:nvPr/>
        </p:nvSpPr>
        <p:spPr>
          <a:xfrm>
            <a:off x="-890048" y="5366977"/>
            <a:ext cx="139720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BiPYôõ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©¬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ClúTô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BVjRm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C077E9-5DAC-4F00-A481-1843FF610F7E}"/>
              </a:ext>
            </a:extLst>
          </p:cNvPr>
          <p:cNvSpPr/>
          <p:nvPr/>
        </p:nvSpPr>
        <p:spPr>
          <a:xfrm>
            <a:off x="-744975" y="5357802"/>
            <a:ext cx="136819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úUnlTúW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kRúUõ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DB560-AA51-4DAD-AF97-4A937908E811}"/>
              </a:ext>
            </a:extLst>
          </p:cNvPr>
          <p:cNvSpPr/>
          <p:nvPr/>
        </p:nvSpPr>
        <p:spPr>
          <a:xfrm>
            <a:off x="-1386174" y="5366428"/>
            <a:ext cx="149643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¡h¥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YôgûNúVôÓ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NÁ©d¡ú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\u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C501F-C5CB-45AE-83C4-4DD7251BF32B}"/>
              </a:ext>
            </a:extLst>
          </p:cNvPr>
          <p:cNvSpPr/>
          <p:nvPr/>
        </p:nvSpPr>
        <p:spPr>
          <a:xfrm>
            <a:off x="-1124885" y="5366424"/>
            <a:ext cx="144417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ÁhTûWd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rlT¥úYôo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BjUjûRj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úRtßm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0DD84-CE2A-4DE8-BF57-2E667E4CC705}"/>
              </a:ext>
            </a:extLst>
          </p:cNvPr>
          <p:cNvSpPr/>
          <p:nvPr/>
        </p:nvSpPr>
        <p:spPr>
          <a:xfrm>
            <a:off x="-995042" y="5366430"/>
            <a:ext cx="141820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A¥úVàm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AÚsÅo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iQlTm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úLh¥Óm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DA6AF-3A8E-457B-94C7-B04CA42CA032}"/>
              </a:ext>
            </a:extLst>
          </p:cNvPr>
          <p:cNvSpPr/>
          <p:nvPr/>
        </p:nvSpPr>
        <p:spPr>
          <a:xfrm>
            <a:off x="-628756" y="5357799"/>
            <a:ext cx="134495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Tô®LhÏ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EUÕ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SûPVôp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LôhPf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7AC5B-F245-42DD-82A7-9AB7D609419A}"/>
              </a:ext>
            </a:extLst>
          </p:cNvPr>
          <p:cNvSpPr/>
          <p:nvPr/>
        </p:nvSpPr>
        <p:spPr>
          <a:xfrm>
            <a:off x="-837946" y="5366424"/>
            <a:ext cx="138678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A8E6B8-569C-4E69-8D89-891D0176D32D}"/>
              </a:ext>
            </a:extLst>
          </p:cNvPr>
          <p:cNvSpPr/>
          <p:nvPr/>
        </p:nvSpPr>
        <p:spPr>
          <a:xfrm>
            <a:off x="-1043133" y="5357806"/>
            <a:ext cx="142782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Ë®V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SôhLù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ùNpÛúYu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119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2020-04-29T01:40:35Z</dcterms:modified>
</cp:coreProperties>
</file>