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20050A92-4D94-415E-B861-BBFA9690EFEA}"/>
    <pc:docChg chg="delSld modSld">
      <pc:chgData name="Samson Christopher" userId="6a13b5f1e64a53ae" providerId="LiveId" clId="{20050A92-4D94-415E-B861-BBFA9690EFEA}" dt="2020-04-29T01:45:09.588" v="458" actId="1036"/>
      <pc:docMkLst>
        <pc:docMk/>
      </pc:docMkLst>
      <pc:sldChg chg="del">
        <pc:chgData name="Samson Christopher" userId="6a13b5f1e64a53ae" providerId="LiveId" clId="{20050A92-4D94-415E-B861-BBFA9690EFEA}" dt="2020-04-29T01:42:25.200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20050A92-4D94-415E-B861-BBFA9690EFEA}" dt="2020-04-29T01:44:05.774" v="73" actId="1036"/>
        <pc:sldMkLst>
          <pc:docMk/>
          <pc:sldMk cId="1777894342" sldId="389"/>
        </pc:sldMkLst>
        <pc:spChg chg="add mod">
          <ac:chgData name="Samson Christopher" userId="6a13b5f1e64a53ae" providerId="LiveId" clId="{20050A92-4D94-415E-B861-BBFA9690EFEA}" dt="2020-04-29T01:44:05.774" v="73" actId="1036"/>
          <ac:spMkLst>
            <pc:docMk/>
            <pc:sldMk cId="1777894342" sldId="389"/>
            <ac:spMk id="2" creationId="{B1CC7907-734D-4D1E-8757-B3099483E38F}"/>
          </ac:spMkLst>
        </pc:spChg>
      </pc:sldChg>
      <pc:sldChg chg="addSp modSp mod">
        <pc:chgData name="Samson Christopher" userId="6a13b5f1e64a53ae" providerId="LiveId" clId="{20050A92-4D94-415E-B861-BBFA9690EFEA}" dt="2020-04-29T01:44:15.138" v="133" actId="1035"/>
        <pc:sldMkLst>
          <pc:docMk/>
          <pc:sldMk cId="850099564" sldId="390"/>
        </pc:sldMkLst>
        <pc:spChg chg="add mod">
          <ac:chgData name="Samson Christopher" userId="6a13b5f1e64a53ae" providerId="LiveId" clId="{20050A92-4D94-415E-B861-BBFA9690EFEA}" dt="2020-04-29T01:44:15.138" v="133" actId="1035"/>
          <ac:spMkLst>
            <pc:docMk/>
            <pc:sldMk cId="850099564" sldId="390"/>
            <ac:spMk id="2" creationId="{12602DDE-D8DA-4E3B-B092-D5C0DA8277FC}"/>
          </ac:spMkLst>
        </pc:spChg>
      </pc:sldChg>
      <pc:sldChg chg="addSp modSp mod">
        <pc:chgData name="Samson Christopher" userId="6a13b5f1e64a53ae" providerId="LiveId" clId="{20050A92-4D94-415E-B861-BBFA9690EFEA}" dt="2020-04-29T01:44:24.245" v="189" actId="1035"/>
        <pc:sldMkLst>
          <pc:docMk/>
          <pc:sldMk cId="944968354" sldId="391"/>
        </pc:sldMkLst>
        <pc:spChg chg="add mod">
          <ac:chgData name="Samson Christopher" userId="6a13b5f1e64a53ae" providerId="LiveId" clId="{20050A92-4D94-415E-B861-BBFA9690EFEA}" dt="2020-04-29T01:44:24.245" v="189" actId="1035"/>
          <ac:spMkLst>
            <pc:docMk/>
            <pc:sldMk cId="944968354" sldId="391"/>
            <ac:spMk id="2" creationId="{D4E697F6-0CB4-4AFB-964A-07D95AD7FD35}"/>
          </ac:spMkLst>
        </pc:spChg>
      </pc:sldChg>
      <pc:sldChg chg="addSp modSp mod">
        <pc:chgData name="Samson Christopher" userId="6a13b5f1e64a53ae" providerId="LiveId" clId="{20050A92-4D94-415E-B861-BBFA9690EFEA}" dt="2020-04-29T01:44:31.855" v="235" actId="1035"/>
        <pc:sldMkLst>
          <pc:docMk/>
          <pc:sldMk cId="1414681237" sldId="392"/>
        </pc:sldMkLst>
        <pc:spChg chg="add mod">
          <ac:chgData name="Samson Christopher" userId="6a13b5f1e64a53ae" providerId="LiveId" clId="{20050A92-4D94-415E-B861-BBFA9690EFEA}" dt="2020-04-29T01:44:31.855" v="235" actId="1035"/>
          <ac:spMkLst>
            <pc:docMk/>
            <pc:sldMk cId="1414681237" sldId="392"/>
            <ac:spMk id="2" creationId="{B3260AE8-75E3-49AA-99E4-94CA5CE317FF}"/>
          </ac:spMkLst>
        </pc:spChg>
      </pc:sldChg>
      <pc:sldChg chg="addSp modSp mod">
        <pc:chgData name="Samson Christopher" userId="6a13b5f1e64a53ae" providerId="LiveId" clId="{20050A92-4D94-415E-B861-BBFA9690EFEA}" dt="2020-04-29T01:44:42.605" v="300" actId="1036"/>
        <pc:sldMkLst>
          <pc:docMk/>
          <pc:sldMk cId="4103851070" sldId="393"/>
        </pc:sldMkLst>
        <pc:spChg chg="add mod">
          <ac:chgData name="Samson Christopher" userId="6a13b5f1e64a53ae" providerId="LiveId" clId="{20050A92-4D94-415E-B861-BBFA9690EFEA}" dt="2020-04-29T01:44:42.605" v="300" actId="1036"/>
          <ac:spMkLst>
            <pc:docMk/>
            <pc:sldMk cId="4103851070" sldId="393"/>
            <ac:spMk id="2" creationId="{435866E8-00AF-4837-BD10-E25A201D86E6}"/>
          </ac:spMkLst>
        </pc:spChg>
      </pc:sldChg>
      <pc:sldChg chg="addSp modSp mod">
        <pc:chgData name="Samson Christopher" userId="6a13b5f1e64a53ae" providerId="LiveId" clId="{20050A92-4D94-415E-B861-BBFA9690EFEA}" dt="2020-04-29T01:44:51.821" v="357" actId="1036"/>
        <pc:sldMkLst>
          <pc:docMk/>
          <pc:sldMk cId="659567130" sldId="394"/>
        </pc:sldMkLst>
        <pc:spChg chg="add mod">
          <ac:chgData name="Samson Christopher" userId="6a13b5f1e64a53ae" providerId="LiveId" clId="{20050A92-4D94-415E-B861-BBFA9690EFEA}" dt="2020-04-29T01:44:51.821" v="357" actId="1036"/>
          <ac:spMkLst>
            <pc:docMk/>
            <pc:sldMk cId="659567130" sldId="394"/>
            <ac:spMk id="2" creationId="{9FB4EFDF-2D54-458C-8A99-5C51072F9AE2}"/>
          </ac:spMkLst>
        </pc:spChg>
      </pc:sldChg>
      <pc:sldChg chg="addSp modSp mod">
        <pc:chgData name="Samson Christopher" userId="6a13b5f1e64a53ae" providerId="LiveId" clId="{20050A92-4D94-415E-B861-BBFA9690EFEA}" dt="2020-04-29T01:45:01.276" v="412" actId="1036"/>
        <pc:sldMkLst>
          <pc:docMk/>
          <pc:sldMk cId="859356432" sldId="395"/>
        </pc:sldMkLst>
        <pc:spChg chg="add mod">
          <ac:chgData name="Samson Christopher" userId="6a13b5f1e64a53ae" providerId="LiveId" clId="{20050A92-4D94-415E-B861-BBFA9690EFEA}" dt="2020-04-29T01:45:01.276" v="412" actId="1036"/>
          <ac:spMkLst>
            <pc:docMk/>
            <pc:sldMk cId="859356432" sldId="395"/>
            <ac:spMk id="2" creationId="{B4006B6B-A4C9-43E1-9645-0FF5B35E804D}"/>
          </ac:spMkLst>
        </pc:spChg>
      </pc:sldChg>
      <pc:sldChg chg="addSp modSp mod">
        <pc:chgData name="Samson Christopher" userId="6a13b5f1e64a53ae" providerId="LiveId" clId="{20050A92-4D94-415E-B861-BBFA9690EFEA}" dt="2020-04-29T01:45:09.588" v="458" actId="1036"/>
        <pc:sldMkLst>
          <pc:docMk/>
          <pc:sldMk cId="2025405914" sldId="396"/>
        </pc:sldMkLst>
        <pc:spChg chg="add mod">
          <ac:chgData name="Samson Christopher" userId="6a13b5f1e64a53ae" providerId="LiveId" clId="{20050A92-4D94-415E-B861-BBFA9690EFEA}" dt="2020-04-29T01:45:09.588" v="458" actId="1036"/>
          <ac:spMkLst>
            <pc:docMk/>
            <pc:sldMk cId="2025405914" sldId="396"/>
            <ac:spMk id="2" creationId="{C758D11F-C127-4B79-BBAC-4D7C656FC15A}"/>
          </ac:spMkLst>
        </pc:spChg>
      </pc:sldChg>
      <pc:sldChg chg="del">
        <pc:chgData name="Samson Christopher" userId="6a13b5f1e64a53ae" providerId="LiveId" clId="{20050A92-4D94-415E-B861-BBFA9690EFEA}" dt="2020-04-29T01:42:13.085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20050A92-4D94-415E-B861-BBFA9690EFEA}" dt="2020-04-29T01:42:13.618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20050A92-4D94-415E-B861-BBFA9690EFEA}" dt="2020-04-29T01:42:13.983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20050A92-4D94-415E-B861-BBFA9690EFEA}" dt="2020-04-29T01:42:14.317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20050A92-4D94-415E-B861-BBFA9690EFEA}" dt="2020-04-29T01:42:14.809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20050A92-4D94-415E-B861-BBFA9690EFEA}" dt="2020-04-29T01:42:15.231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20050A92-4D94-415E-B861-BBFA9690EFEA}" dt="2020-04-29T01:42:15.753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CC7907-734D-4D1E-8757-B3099483E38F}"/>
              </a:ext>
            </a:extLst>
          </p:cNvPr>
          <p:cNvSpPr/>
          <p:nvPr/>
        </p:nvSpPr>
        <p:spPr>
          <a:xfrm>
            <a:off x="-1133701" y="5366428"/>
            <a:ext cx="1445940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ù_TúU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ù_Tm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ù_TúU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ù_Tm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02DDE-D8DA-4E3B-B092-D5C0DA8277FC}"/>
              </a:ext>
            </a:extLst>
          </p:cNvPr>
          <p:cNvSpPr/>
          <p:nvPr/>
        </p:nvSpPr>
        <p:spPr>
          <a:xfrm>
            <a:off x="-3469275" y="5366424"/>
            <a:ext cx="1913055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ù_©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- 2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- 2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E697F6-0CB4-4AFB-964A-07D95AD7FD35}"/>
              </a:ext>
            </a:extLst>
          </p:cNvPr>
          <p:cNvSpPr/>
          <p:nvPr/>
        </p:nvSpPr>
        <p:spPr>
          <a:xfrm>
            <a:off x="-792263" y="5357802"/>
            <a:ext cx="1377652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NjÕÚ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úLôhûPûV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RLoj§PúY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ù_TúU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úTôWôÙRm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260AE8-75E3-49AA-99E4-94CA5CE317FF}"/>
              </a:ext>
            </a:extLst>
          </p:cNvPr>
          <p:cNvSpPr/>
          <p:nvPr/>
        </p:nvSpPr>
        <p:spPr>
          <a:xfrm>
            <a:off x="0" y="535732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Y¯«p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£\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ù_TúU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úTWôÙRm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úTôWôÙRm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úTWôÙRm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ù_TúU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NoYôÙRm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5866E8-00AF-4837-BD10-E25A201D86E6}"/>
              </a:ext>
            </a:extLst>
          </p:cNvPr>
          <p:cNvSpPr/>
          <p:nvPr/>
        </p:nvSpPr>
        <p:spPr>
          <a:xfrm>
            <a:off x="-1509605" y="5366421"/>
            <a:ext cx="1521121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Ad¡²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ãû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[«p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A¯VôUp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LôjRÕ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Aà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Ë®Vm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B4EFDF-2D54-458C-8A99-5C51072F9AE2}"/>
              </a:ext>
            </a:extLst>
          </p:cNvPr>
          <p:cNvSpPr/>
          <p:nvPr/>
        </p:nvSpPr>
        <p:spPr>
          <a:xfrm>
            <a:off x="-1" y="537086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BiPYo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NØLj§p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ùTt±P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ù_TúU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úTWôÙRm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úTôWôÙRm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úTWôÙRm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ù_TúU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NoYôÙRm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006B6B-A4C9-43E1-9645-0FF5B35E804D}"/>
              </a:ext>
            </a:extLst>
          </p:cNvPr>
          <p:cNvSpPr/>
          <p:nvPr/>
        </p:nvSpPr>
        <p:spPr>
          <a:xfrm>
            <a:off x="-718524" y="5366422"/>
            <a:ext cx="136290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At×Rm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SPk§PúY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ù_TúU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úTôWôÙRm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58D11F-C127-4B79-BBAC-4D7C656FC15A}"/>
              </a:ext>
            </a:extLst>
          </p:cNvPr>
          <p:cNvSpPr/>
          <p:nvPr/>
        </p:nvSpPr>
        <p:spPr>
          <a:xfrm>
            <a:off x="0" y="536594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BiPYo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YÚûL«p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T\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ù_TúU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úTWôÙRm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úTôWôÙRm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úTWôÙRm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ù_TúU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NoYôÙRm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154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2020-04-29T01:45:11Z</dcterms:modified>
</cp:coreProperties>
</file>