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709AEF-6F8C-4F5C-A3C7-B446483FFA99}" v="1" dt="2020-10-18T02:08:24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8A709AEF-6F8C-4F5C-A3C7-B446483FFA99}"/>
    <pc:docChg chg="undo custSel addSld delSld modSld">
      <pc:chgData name="Samson Christopher" userId="6a13b5f1e64a53ae" providerId="LiveId" clId="{8A709AEF-6F8C-4F5C-A3C7-B446483FFA99}" dt="2020-10-18T02:11:08.702" v="561" actId="1035"/>
      <pc:docMkLst>
        <pc:docMk/>
      </pc:docMkLst>
      <pc:sldChg chg="del">
        <pc:chgData name="Samson Christopher" userId="6a13b5f1e64a53ae" providerId="LiveId" clId="{8A709AEF-6F8C-4F5C-A3C7-B446483FFA99}" dt="2020-10-18T02:06:59.100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8A709AEF-6F8C-4F5C-A3C7-B446483FFA99}" dt="2020-10-18T02:11:08.702" v="561" actId="1035"/>
        <pc:sldMkLst>
          <pc:docMk/>
          <pc:sldMk cId="1777894342" sldId="389"/>
        </pc:sldMkLst>
        <pc:spChg chg="add mod">
          <ac:chgData name="Samson Christopher" userId="6a13b5f1e64a53ae" providerId="LiveId" clId="{8A709AEF-6F8C-4F5C-A3C7-B446483FFA99}" dt="2020-10-18T02:11:08.702" v="561" actId="1035"/>
          <ac:spMkLst>
            <pc:docMk/>
            <pc:sldMk cId="1777894342" sldId="389"/>
            <ac:spMk id="4" creationId="{8B98D710-C3D0-43C0-9F3B-55BF14E6E373}"/>
          </ac:spMkLst>
        </pc:spChg>
      </pc:sldChg>
      <pc:sldChg chg="addSp modSp mod">
        <pc:chgData name="Samson Christopher" userId="6a13b5f1e64a53ae" providerId="LiveId" clId="{8A709AEF-6F8C-4F5C-A3C7-B446483FFA99}" dt="2020-10-18T02:11:03.955" v="518" actId="1036"/>
        <pc:sldMkLst>
          <pc:docMk/>
          <pc:sldMk cId="850099564" sldId="390"/>
        </pc:sldMkLst>
        <pc:spChg chg="add mod">
          <ac:chgData name="Samson Christopher" userId="6a13b5f1e64a53ae" providerId="LiveId" clId="{8A709AEF-6F8C-4F5C-A3C7-B446483FFA99}" dt="2020-10-18T02:11:03.955" v="518" actId="1036"/>
          <ac:spMkLst>
            <pc:docMk/>
            <pc:sldMk cId="850099564" sldId="390"/>
            <ac:spMk id="4" creationId="{AB9809B0-70E3-4BA5-8B3A-98042553837D}"/>
          </ac:spMkLst>
        </pc:spChg>
      </pc:sldChg>
      <pc:sldChg chg="addSp modSp mod">
        <pc:chgData name="Samson Christopher" userId="6a13b5f1e64a53ae" providerId="LiveId" clId="{8A709AEF-6F8C-4F5C-A3C7-B446483FFA99}" dt="2020-10-18T02:10:58.866" v="472" actId="1035"/>
        <pc:sldMkLst>
          <pc:docMk/>
          <pc:sldMk cId="944968354" sldId="391"/>
        </pc:sldMkLst>
        <pc:spChg chg="add mod">
          <ac:chgData name="Samson Christopher" userId="6a13b5f1e64a53ae" providerId="LiveId" clId="{8A709AEF-6F8C-4F5C-A3C7-B446483FFA99}" dt="2020-10-18T02:10:58.866" v="472" actId="1035"/>
          <ac:spMkLst>
            <pc:docMk/>
            <pc:sldMk cId="944968354" sldId="391"/>
            <ac:spMk id="4" creationId="{4081A843-7D0E-4089-869A-AB7118F6A175}"/>
          </ac:spMkLst>
        </pc:spChg>
      </pc:sldChg>
      <pc:sldChg chg="addSp modSp mod">
        <pc:chgData name="Samson Christopher" userId="6a13b5f1e64a53ae" providerId="LiveId" clId="{8A709AEF-6F8C-4F5C-A3C7-B446483FFA99}" dt="2020-10-18T02:10:51.517" v="405" actId="1035"/>
        <pc:sldMkLst>
          <pc:docMk/>
          <pc:sldMk cId="1414681237" sldId="392"/>
        </pc:sldMkLst>
        <pc:spChg chg="add mod">
          <ac:chgData name="Samson Christopher" userId="6a13b5f1e64a53ae" providerId="LiveId" clId="{8A709AEF-6F8C-4F5C-A3C7-B446483FFA99}" dt="2020-10-18T02:10:51.517" v="405" actId="1035"/>
          <ac:spMkLst>
            <pc:docMk/>
            <pc:sldMk cId="1414681237" sldId="392"/>
            <ac:spMk id="4" creationId="{A2748CF1-E882-4613-82EF-6FCF6EAB7C0C}"/>
          </ac:spMkLst>
        </pc:spChg>
      </pc:sldChg>
      <pc:sldChg chg="addSp modSp mod">
        <pc:chgData name="Samson Christopher" userId="6a13b5f1e64a53ae" providerId="LiveId" clId="{8A709AEF-6F8C-4F5C-A3C7-B446483FFA99}" dt="2020-10-18T02:10:44.585" v="352" actId="1035"/>
        <pc:sldMkLst>
          <pc:docMk/>
          <pc:sldMk cId="4103851070" sldId="393"/>
        </pc:sldMkLst>
        <pc:spChg chg="add mod">
          <ac:chgData name="Samson Christopher" userId="6a13b5f1e64a53ae" providerId="LiveId" clId="{8A709AEF-6F8C-4F5C-A3C7-B446483FFA99}" dt="2020-10-18T02:10:44.585" v="352" actId="1035"/>
          <ac:spMkLst>
            <pc:docMk/>
            <pc:sldMk cId="4103851070" sldId="393"/>
            <ac:spMk id="4" creationId="{6E97379A-5BD7-419A-9A0B-CE05EA17B373}"/>
          </ac:spMkLst>
        </pc:spChg>
      </pc:sldChg>
      <pc:sldChg chg="addSp modSp mod">
        <pc:chgData name="Samson Christopher" userId="6a13b5f1e64a53ae" providerId="LiveId" clId="{8A709AEF-6F8C-4F5C-A3C7-B446483FFA99}" dt="2020-10-18T02:10:29.869" v="288" actId="1035"/>
        <pc:sldMkLst>
          <pc:docMk/>
          <pc:sldMk cId="659567130" sldId="394"/>
        </pc:sldMkLst>
        <pc:spChg chg="add mod">
          <ac:chgData name="Samson Christopher" userId="6a13b5f1e64a53ae" providerId="LiveId" clId="{8A709AEF-6F8C-4F5C-A3C7-B446483FFA99}" dt="2020-10-18T02:10:29.869" v="288" actId="1035"/>
          <ac:spMkLst>
            <pc:docMk/>
            <pc:sldMk cId="659567130" sldId="394"/>
            <ac:spMk id="4" creationId="{CBE92DE4-AD89-4524-B05D-4624FF7FBE5E}"/>
          </ac:spMkLst>
        </pc:spChg>
      </pc:sldChg>
      <pc:sldChg chg="addSp modSp mod">
        <pc:chgData name="Samson Christopher" userId="6a13b5f1e64a53ae" providerId="LiveId" clId="{8A709AEF-6F8C-4F5C-A3C7-B446483FFA99}" dt="2020-10-18T02:10:24.961" v="246" actId="1035"/>
        <pc:sldMkLst>
          <pc:docMk/>
          <pc:sldMk cId="859356432" sldId="395"/>
        </pc:sldMkLst>
        <pc:spChg chg="add mod">
          <ac:chgData name="Samson Christopher" userId="6a13b5f1e64a53ae" providerId="LiveId" clId="{8A709AEF-6F8C-4F5C-A3C7-B446483FFA99}" dt="2020-10-18T02:10:24.961" v="246" actId="1035"/>
          <ac:spMkLst>
            <pc:docMk/>
            <pc:sldMk cId="859356432" sldId="395"/>
            <ac:spMk id="4" creationId="{82F21194-0158-4628-93DE-C8B74019446C}"/>
          </ac:spMkLst>
        </pc:spChg>
      </pc:sldChg>
      <pc:sldChg chg="addSp modSp mod">
        <pc:chgData name="Samson Christopher" userId="6a13b5f1e64a53ae" providerId="LiveId" clId="{8A709AEF-6F8C-4F5C-A3C7-B446483FFA99}" dt="2020-10-18T02:10:17.276" v="191" actId="1036"/>
        <pc:sldMkLst>
          <pc:docMk/>
          <pc:sldMk cId="2025405914" sldId="396"/>
        </pc:sldMkLst>
        <pc:spChg chg="add mod">
          <ac:chgData name="Samson Christopher" userId="6a13b5f1e64a53ae" providerId="LiveId" clId="{8A709AEF-6F8C-4F5C-A3C7-B446483FFA99}" dt="2020-10-18T02:10:17.276" v="191" actId="1036"/>
          <ac:spMkLst>
            <pc:docMk/>
            <pc:sldMk cId="2025405914" sldId="396"/>
            <ac:spMk id="4" creationId="{F25C6CCA-8B55-4482-90AB-D9468E6B203C}"/>
          </ac:spMkLst>
        </pc:spChg>
      </pc:sldChg>
      <pc:sldChg chg="addSp delSp modSp add mod">
        <pc:chgData name="Samson Christopher" userId="6a13b5f1e64a53ae" providerId="LiveId" clId="{8A709AEF-6F8C-4F5C-A3C7-B446483FFA99}" dt="2020-10-18T02:10:09.854" v="148" actId="1036"/>
        <pc:sldMkLst>
          <pc:docMk/>
          <pc:sldMk cId="2771799807" sldId="397"/>
        </pc:sldMkLst>
        <pc:spChg chg="del">
          <ac:chgData name="Samson Christopher" userId="6a13b5f1e64a53ae" providerId="LiveId" clId="{8A709AEF-6F8C-4F5C-A3C7-B446483FFA99}" dt="2020-10-18T02:08:28.027" v="49" actId="478"/>
          <ac:spMkLst>
            <pc:docMk/>
            <pc:sldMk cId="2771799807" sldId="397"/>
            <ac:spMk id="4" creationId="{F25C6CCA-8B55-4482-90AB-D9468E6B203C}"/>
          </ac:spMkLst>
        </pc:spChg>
        <pc:spChg chg="add mod">
          <ac:chgData name="Samson Christopher" userId="6a13b5f1e64a53ae" providerId="LiveId" clId="{8A709AEF-6F8C-4F5C-A3C7-B446483FFA99}" dt="2020-10-18T02:10:09.854" v="148" actId="1036"/>
          <ac:spMkLst>
            <pc:docMk/>
            <pc:sldMk cId="2771799807" sldId="397"/>
            <ac:spMk id="5" creationId="{BA00BE31-4DB5-4210-8C02-5068CCBD6903}"/>
          </ac:spMkLst>
        </pc:spChg>
      </pc:sldChg>
      <pc:sldChg chg="del">
        <pc:chgData name="Samson Christopher" userId="6a13b5f1e64a53ae" providerId="LiveId" clId="{8A709AEF-6F8C-4F5C-A3C7-B446483FFA99}" dt="2020-10-18T02:06:48.941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8A709AEF-6F8C-4F5C-A3C7-B446483FFA99}" dt="2020-10-18T02:06:49.456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8A709AEF-6F8C-4F5C-A3C7-B446483FFA99}" dt="2020-10-18T02:06:50.235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8A709AEF-6F8C-4F5C-A3C7-B446483FFA99}" dt="2020-10-18T02:06:50.841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8A709AEF-6F8C-4F5C-A3C7-B446483FFA99}" dt="2020-10-18T02:06:51.641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8A709AEF-6F8C-4F5C-A3C7-B446483FFA99}" dt="2020-10-18T02:06:52.277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8A709AEF-6F8C-4F5C-A3C7-B446483FFA99}" dt="2020-10-18T02:06:52.877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8D710-C3D0-43C0-9F3B-55BF14E6E373}"/>
              </a:ext>
            </a:extLst>
          </p:cNvPr>
          <p:cNvSpPr txBox="1"/>
          <p:nvPr/>
        </p:nvSpPr>
        <p:spPr>
          <a:xfrm>
            <a:off x="1604744" y="5377238"/>
            <a:ext cx="898251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¡</a:t>
            </a:r>
            <a:r>
              <a:rPr lang="en-US" dirty="0" err="1"/>
              <a:t>ÚûTVôp</a:t>
            </a:r>
            <a:r>
              <a:rPr lang="en-US" dirty="0"/>
              <a:t> ¨</a:t>
            </a:r>
            <a:r>
              <a:rPr lang="en-US" dirty="0" err="1"/>
              <a:t>ûX</a:t>
            </a:r>
            <a:r>
              <a:rPr lang="en-US" dirty="0"/>
              <a:t> ¨</a:t>
            </a:r>
            <a:r>
              <a:rPr lang="en-US" dirty="0" err="1"/>
              <a:t>t¡ú</a:t>
            </a:r>
            <a:r>
              <a:rPr lang="en-US" dirty="0"/>
              <a:t>\</a:t>
            </a:r>
            <a:r>
              <a:rPr lang="en-US" dirty="0" err="1"/>
              <a:t>ôm</a:t>
            </a:r>
            <a:r>
              <a:rPr lang="en-US" dirty="0"/>
              <a:t> - </a:t>
            </a:r>
            <a:r>
              <a:rPr lang="en-US" dirty="0" err="1"/>
              <a:t>Em</a:t>
            </a:r>
            <a:r>
              <a:rPr lang="en-US" dirty="0"/>
              <a:t> ¡</a:t>
            </a:r>
            <a:r>
              <a:rPr lang="en-US" dirty="0" err="1"/>
              <a:t>ÚûTVôp</a:t>
            </a:r>
            <a:r>
              <a:rPr lang="en-US" dirty="0"/>
              <a:t> ¨</a:t>
            </a:r>
            <a:r>
              <a:rPr lang="en-US" dirty="0" err="1"/>
              <a:t>ûX</a:t>
            </a:r>
            <a:r>
              <a:rPr lang="en-US" dirty="0"/>
              <a:t> ¨</a:t>
            </a:r>
            <a:r>
              <a:rPr lang="en-US" dirty="0" err="1"/>
              <a:t>t¡ú</a:t>
            </a:r>
            <a:r>
              <a:rPr lang="en-US" dirty="0"/>
              <a:t>\</a:t>
            </a:r>
            <a:r>
              <a:rPr lang="en-US" dirty="0" err="1"/>
              <a:t>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809B0-70E3-4BA5-8B3A-98042553837D}"/>
              </a:ext>
            </a:extLst>
          </p:cNvPr>
          <p:cNvSpPr txBox="1"/>
          <p:nvPr/>
        </p:nvSpPr>
        <p:spPr>
          <a:xfrm>
            <a:off x="1835441" y="5729575"/>
            <a:ext cx="852111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¡</a:t>
            </a:r>
            <a:r>
              <a:rPr lang="en-US" dirty="0" err="1"/>
              <a:t>ÚûT</a:t>
            </a:r>
            <a:r>
              <a:rPr lang="en-US" dirty="0"/>
              <a:t>,,,,,,, ¡</a:t>
            </a:r>
            <a:r>
              <a:rPr lang="en-US" dirty="0" err="1"/>
              <a:t>ÚûT</a:t>
            </a:r>
            <a:r>
              <a:rPr lang="en-US" dirty="0"/>
              <a:t>,,,,,,, ¡</a:t>
            </a:r>
            <a:r>
              <a:rPr lang="en-US" dirty="0" err="1"/>
              <a:t>ÚûT</a:t>
            </a:r>
            <a:r>
              <a:rPr lang="en-US" dirty="0"/>
              <a:t> ,,,,,,,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1A843-7D0E-4089-869A-AB7118F6A175}"/>
              </a:ext>
            </a:extLst>
          </p:cNvPr>
          <p:cNvSpPr txBox="1"/>
          <p:nvPr/>
        </p:nvSpPr>
        <p:spPr>
          <a:xfrm>
            <a:off x="966132" y="5377237"/>
            <a:ext cx="1025973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ùTVo</a:t>
            </a:r>
            <a:r>
              <a:rPr lang="en-US" dirty="0"/>
              <a:t> </a:t>
            </a:r>
            <a:r>
              <a:rPr lang="en-US" dirty="0" err="1"/>
              <a:t>ùNôp</a:t>
            </a:r>
            <a:r>
              <a:rPr lang="en-US" dirty="0"/>
              <a:t>­ </a:t>
            </a:r>
            <a:r>
              <a:rPr lang="en-US" dirty="0" err="1"/>
              <a:t>AûZjRÕm</a:t>
            </a:r>
            <a:r>
              <a:rPr lang="en-US" dirty="0"/>
              <a:t> </a:t>
            </a:r>
            <a:r>
              <a:rPr lang="en-US" dirty="0" err="1"/>
              <a:t>EeL</a:t>
            </a:r>
            <a:r>
              <a:rPr lang="en-US" dirty="0"/>
              <a:t> ¡</a:t>
            </a:r>
            <a:r>
              <a:rPr lang="en-US" dirty="0" err="1"/>
              <a:t>ÚûT</a:t>
            </a:r>
            <a:r>
              <a:rPr lang="en-US" dirty="0"/>
              <a:t> </a:t>
            </a:r>
            <a:r>
              <a:rPr lang="en-US" dirty="0" err="1"/>
              <a:t>ùT¬VY</a:t>
            </a:r>
            <a:r>
              <a:rPr lang="en-US" dirty="0"/>
              <a:t>]</a:t>
            </a:r>
            <a:r>
              <a:rPr lang="en-US" dirty="0" err="1"/>
              <a:t>ôd¡VÕm</a:t>
            </a:r>
            <a:r>
              <a:rPr lang="en-US" dirty="0"/>
              <a:t> </a:t>
            </a:r>
            <a:r>
              <a:rPr lang="en-US" dirty="0" err="1"/>
              <a:t>EeL</a:t>
            </a:r>
            <a:r>
              <a:rPr lang="en-US" dirty="0"/>
              <a:t> ¡</a:t>
            </a:r>
            <a:r>
              <a:rPr lang="en-US" dirty="0" err="1"/>
              <a:t>ÚûT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48CF1-E882-4613-82EF-6FCF6EAB7C0C}"/>
              </a:ext>
            </a:extLst>
          </p:cNvPr>
          <p:cNvSpPr txBox="1"/>
          <p:nvPr/>
        </p:nvSpPr>
        <p:spPr>
          <a:xfrm>
            <a:off x="1558604" y="5377237"/>
            <a:ext cx="907479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¿§</a:t>
            </a:r>
            <a:r>
              <a:rPr lang="en-US" dirty="0" err="1"/>
              <a:t>Uô</a:t>
            </a:r>
            <a:r>
              <a:rPr lang="en-US" dirty="0"/>
              <a:t>]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Uôt±VÕm</a:t>
            </a:r>
            <a:r>
              <a:rPr lang="en-US" dirty="0"/>
              <a:t> </a:t>
            </a:r>
            <a:r>
              <a:rPr lang="en-US" dirty="0" err="1"/>
              <a:t>EeL</a:t>
            </a:r>
            <a:r>
              <a:rPr lang="en-US" dirty="0"/>
              <a:t> ¡</a:t>
            </a:r>
            <a:r>
              <a:rPr lang="en-US" dirty="0" err="1"/>
              <a:t>ÚûT</a:t>
            </a:r>
            <a:r>
              <a:rPr lang="en-US" dirty="0"/>
              <a:t> ¨</a:t>
            </a:r>
            <a:r>
              <a:rPr lang="en-US" dirty="0" err="1"/>
              <a:t>j§Vj§p</a:t>
            </a:r>
            <a:r>
              <a:rPr lang="en-US" dirty="0"/>
              <a:t> </a:t>
            </a:r>
            <a:r>
              <a:rPr lang="en-US" dirty="0" err="1"/>
              <a:t>úNolTÕm</a:t>
            </a:r>
            <a:r>
              <a:rPr lang="en-US" dirty="0"/>
              <a:t> </a:t>
            </a:r>
            <a:r>
              <a:rPr lang="en-US" dirty="0" err="1"/>
              <a:t>EeL</a:t>
            </a:r>
            <a:r>
              <a:rPr lang="en-US" dirty="0"/>
              <a:t> ¡</a:t>
            </a:r>
            <a:r>
              <a:rPr lang="en-US" dirty="0" err="1"/>
              <a:t>ÚûT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7379A-5BD7-419A-9A0B-CE05EA17B373}"/>
              </a:ext>
            </a:extLst>
          </p:cNvPr>
          <p:cNvSpPr txBox="1"/>
          <p:nvPr/>
        </p:nvSpPr>
        <p:spPr>
          <a:xfrm>
            <a:off x="1104550" y="5377237"/>
            <a:ext cx="99828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LhÓLû</a:t>
            </a:r>
            <a:r>
              <a:rPr lang="en-US" dirty="0"/>
              <a:t>[ ¿</a:t>
            </a:r>
            <a:r>
              <a:rPr lang="en-US" dirty="0" err="1"/>
              <a:t>d¡VÕ</a:t>
            </a:r>
            <a:r>
              <a:rPr lang="en-US" dirty="0"/>
              <a:t> </a:t>
            </a:r>
            <a:r>
              <a:rPr lang="en-US" dirty="0" err="1"/>
              <a:t>EeL</a:t>
            </a:r>
            <a:r>
              <a:rPr lang="en-US" dirty="0"/>
              <a:t> ¡</a:t>
            </a:r>
            <a:r>
              <a:rPr lang="en-US" dirty="0" err="1"/>
              <a:t>ÚûT</a:t>
            </a:r>
            <a:r>
              <a:rPr lang="en-US" dirty="0"/>
              <a:t> - Gu </a:t>
            </a:r>
            <a:r>
              <a:rPr lang="en-US" dirty="0" err="1"/>
              <a:t>LôVeLû</a:t>
            </a:r>
            <a:r>
              <a:rPr lang="en-US" dirty="0"/>
              <a:t>[ </a:t>
            </a:r>
            <a:r>
              <a:rPr lang="en-US" dirty="0" err="1"/>
              <a:t>Lh¥VÕm</a:t>
            </a:r>
            <a:r>
              <a:rPr lang="en-US" dirty="0"/>
              <a:t> </a:t>
            </a:r>
            <a:r>
              <a:rPr lang="en-US" dirty="0" err="1"/>
              <a:t>EeL</a:t>
            </a:r>
            <a:r>
              <a:rPr lang="en-US" dirty="0"/>
              <a:t> ¡</a:t>
            </a:r>
            <a:r>
              <a:rPr lang="en-US" dirty="0" err="1"/>
              <a:t>ÚûT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92DE4-AD89-4524-B05D-4624FF7FBE5E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YpXûUûV</a:t>
            </a:r>
            <a:r>
              <a:rPr lang="en-US" dirty="0"/>
              <a:t> </a:t>
            </a:r>
            <a:r>
              <a:rPr lang="en-US" dirty="0" err="1"/>
              <a:t>A°jRÕ</a:t>
            </a:r>
            <a:r>
              <a:rPr lang="en-US" dirty="0"/>
              <a:t> </a:t>
            </a:r>
            <a:r>
              <a:rPr lang="en-US" dirty="0" err="1"/>
              <a:t>EeL</a:t>
            </a:r>
            <a:r>
              <a:rPr lang="en-US" dirty="0"/>
              <a:t> ¡</a:t>
            </a:r>
            <a:r>
              <a:rPr lang="en-US" dirty="0" err="1"/>
              <a:t>ÚûT</a:t>
            </a:r>
            <a:r>
              <a:rPr lang="en-US" dirty="0"/>
              <a:t> - G]</a:t>
            </a:r>
            <a:r>
              <a:rPr lang="en-US" dirty="0" err="1"/>
              <a:t>dÏ</a:t>
            </a:r>
            <a:r>
              <a:rPr lang="en-US" dirty="0"/>
              <a:t> </a:t>
            </a:r>
            <a:r>
              <a:rPr lang="en-US" dirty="0" err="1"/>
              <a:t>YWeLû</a:t>
            </a:r>
            <a:r>
              <a:rPr lang="en-US" dirty="0"/>
              <a:t>[d </a:t>
            </a:r>
            <a:r>
              <a:rPr lang="en-US" dirty="0" err="1"/>
              <a:t>ùLôÓjRÕm</a:t>
            </a:r>
            <a:r>
              <a:rPr lang="en-US" dirty="0"/>
              <a:t> </a:t>
            </a:r>
            <a:r>
              <a:rPr lang="en-US" dirty="0" err="1"/>
              <a:t>EeL</a:t>
            </a:r>
            <a:r>
              <a:rPr lang="en-US" dirty="0"/>
              <a:t> ¡</a:t>
            </a:r>
            <a:r>
              <a:rPr lang="en-US" dirty="0" err="1"/>
              <a:t>ÚûT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21194-0158-4628-93DE-C8B74019446C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ùTXû</a:t>
            </a:r>
            <a:r>
              <a:rPr lang="en-US" dirty="0"/>
              <a:t>] </a:t>
            </a:r>
            <a:r>
              <a:rPr lang="en-US" dirty="0" err="1"/>
              <a:t>ùLôÓjRÕm</a:t>
            </a:r>
            <a:r>
              <a:rPr lang="en-US" dirty="0"/>
              <a:t> </a:t>
            </a:r>
            <a:r>
              <a:rPr lang="en-US" dirty="0" err="1"/>
              <a:t>EeL</a:t>
            </a:r>
            <a:r>
              <a:rPr lang="en-US" dirty="0"/>
              <a:t> ¡</a:t>
            </a:r>
            <a:r>
              <a:rPr lang="en-US" dirty="0" err="1"/>
              <a:t>ÚûT</a:t>
            </a:r>
            <a:r>
              <a:rPr lang="en-US" dirty="0"/>
              <a:t> </a:t>
            </a:r>
          </a:p>
          <a:p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ùTXlTÓj</a:t>
            </a:r>
            <a:r>
              <a:rPr lang="en-US" dirty="0"/>
              <a:t>§ </a:t>
            </a:r>
            <a:r>
              <a:rPr lang="en-US" dirty="0" err="1"/>
              <a:t>SPj§VÕm</a:t>
            </a:r>
            <a:r>
              <a:rPr lang="en-US" dirty="0"/>
              <a:t> </a:t>
            </a:r>
            <a:r>
              <a:rPr lang="en-US" dirty="0" err="1"/>
              <a:t>EeL</a:t>
            </a:r>
            <a:r>
              <a:rPr lang="en-US" dirty="0"/>
              <a:t> ¡</a:t>
            </a:r>
            <a:r>
              <a:rPr lang="en-US" dirty="0" err="1"/>
              <a:t>ÚûT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C6CCA-8B55-4482-90AB-D9468E6B203C}"/>
              </a:ext>
            </a:extLst>
          </p:cNvPr>
          <p:cNvSpPr txBox="1"/>
          <p:nvPr/>
        </p:nvSpPr>
        <p:spPr>
          <a:xfrm>
            <a:off x="0" y="53856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Guû</a:t>
            </a:r>
            <a:r>
              <a:rPr lang="en-US" dirty="0"/>
              <a:t>] ®</a:t>
            </a:r>
            <a:r>
              <a:rPr lang="en-US" dirty="0" err="1"/>
              <a:t>hÓ</a:t>
            </a:r>
            <a:r>
              <a:rPr lang="en-US" dirty="0"/>
              <a:t> ®</a:t>
            </a:r>
            <a:r>
              <a:rPr lang="en-US" dirty="0" err="1"/>
              <a:t>XLôR</a:t>
            </a:r>
            <a:r>
              <a:rPr lang="en-US" dirty="0"/>
              <a:t> </a:t>
            </a:r>
            <a:r>
              <a:rPr lang="en-US" dirty="0" err="1"/>
              <a:t>EeL</a:t>
            </a:r>
            <a:r>
              <a:rPr lang="en-US" dirty="0"/>
              <a:t> ¡</a:t>
            </a:r>
            <a:r>
              <a:rPr lang="en-US" dirty="0" err="1"/>
              <a:t>ÚûT</a:t>
            </a:r>
            <a:r>
              <a:rPr lang="en-US" dirty="0"/>
              <a:t> </a:t>
            </a:r>
          </a:p>
          <a:p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ûL®PôRÕm</a:t>
            </a:r>
            <a:r>
              <a:rPr lang="en-US" dirty="0"/>
              <a:t> </a:t>
            </a:r>
            <a:r>
              <a:rPr lang="en-US" dirty="0" err="1"/>
              <a:t>EeL</a:t>
            </a:r>
            <a:r>
              <a:rPr lang="en-US" dirty="0"/>
              <a:t> ¡</a:t>
            </a:r>
            <a:r>
              <a:rPr lang="en-US" dirty="0" err="1"/>
              <a:t>ÚûT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BE31-4DB5-4210-8C02-5068CCBD6903}"/>
              </a:ext>
            </a:extLst>
          </p:cNvPr>
          <p:cNvSpPr txBox="1"/>
          <p:nvPr/>
        </p:nvSpPr>
        <p:spPr>
          <a:xfrm>
            <a:off x="0" y="5331017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ta-IN" sz="3200" dirty="0"/>
              <a:t>கிருபையை கொண்டாடுகிறோம்</a:t>
            </a:r>
            <a:br>
              <a:rPr lang="ta-IN" sz="3200" dirty="0"/>
            </a:br>
            <a:r>
              <a:rPr lang="ta-IN" sz="3200" dirty="0"/>
              <a:t>தேவ கிருபையை கொண்டாடுகிறோம்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179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145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2020-10-18T02:11:11Z</dcterms:modified>
</cp:coreProperties>
</file>