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54:53.770" v="682" actId="1035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del mod">
        <pc:chgData name="Samson Christopher" userId="6a13b5f1e64a53ae" providerId="LiveId" clId="{92DB9B2C-8900-4A6B-AA52-0E9DF0463B74}" dt="2020-04-10T16:50:11.407" v="343" actId="47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delSp modSp add mod">
        <pc:chgData name="Samson Christopher" userId="6a13b5f1e64a53ae" providerId="LiveId" clId="{92DB9B2C-8900-4A6B-AA52-0E9DF0463B74}" dt="2020-04-10T16:53:55.730" v="681" actId="1036"/>
        <pc:sldMkLst>
          <pc:docMk/>
          <pc:sldMk cId="2671775005" sldId="422"/>
        </pc:sldMkLst>
        <pc:spChg chg="add del mod">
          <ac:chgData name="Samson Christopher" userId="6a13b5f1e64a53ae" providerId="LiveId" clId="{92DB9B2C-8900-4A6B-AA52-0E9DF0463B74}" dt="2020-04-10T16:48:31.691" v="324" actId="478"/>
          <ac:spMkLst>
            <pc:docMk/>
            <pc:sldMk cId="2671775005" sldId="422"/>
            <ac:spMk id="2" creationId="{12E3AFDB-C3C4-42CB-8435-1602F7328A99}"/>
          </ac:spMkLst>
        </pc:spChg>
        <pc:spChg chg="add mod">
          <ac:chgData name="Samson Christopher" userId="6a13b5f1e64a53ae" providerId="LiveId" clId="{92DB9B2C-8900-4A6B-AA52-0E9DF0463B74}" dt="2020-04-10T16:53:55.730" v="681" actId="1036"/>
          <ac:spMkLst>
            <pc:docMk/>
            <pc:sldMk cId="2671775005" sldId="422"/>
            <ac:spMk id="3" creationId="{342AFC65-0CA0-489D-92BC-D09601232459}"/>
          </ac:spMkLst>
        </pc:spChg>
      </pc:sldChg>
      <pc:sldChg chg="addSp modSp add mod">
        <pc:chgData name="Samson Christopher" userId="6a13b5f1e64a53ae" providerId="LiveId" clId="{92DB9B2C-8900-4A6B-AA52-0E9DF0463B74}" dt="2020-04-10T16:53:27.970" v="675" actId="1035"/>
        <pc:sldMkLst>
          <pc:docMk/>
          <pc:sldMk cId="643634920" sldId="423"/>
        </pc:sldMkLst>
        <pc:spChg chg="add mod">
          <ac:chgData name="Samson Christopher" userId="6a13b5f1e64a53ae" providerId="LiveId" clId="{92DB9B2C-8900-4A6B-AA52-0E9DF0463B74}" dt="2020-04-10T16:53:27.970" v="675" actId="1035"/>
          <ac:spMkLst>
            <pc:docMk/>
            <pc:sldMk cId="643634920" sldId="423"/>
            <ac:spMk id="2" creationId="{F33916B4-AC5C-48EA-BAF5-25AA8E3FF36F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del mod">
        <pc:chgData name="Samson Christopher" userId="6a13b5f1e64a53ae" providerId="LiveId" clId="{92DB9B2C-8900-4A6B-AA52-0E9DF0463B74}" dt="2020-04-10T16:48:26.450" v="315" actId="47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53:08.187" v="668" actId="1076"/>
        <pc:sldMkLst>
          <pc:docMk/>
          <pc:sldMk cId="361369153" sldId="424"/>
        </pc:sldMkLst>
        <pc:spChg chg="add mod">
          <ac:chgData name="Samson Christopher" userId="6a13b5f1e64a53ae" providerId="LiveId" clId="{92DB9B2C-8900-4A6B-AA52-0E9DF0463B74}" dt="2020-04-10T16:53:08.187" v="668" actId="1076"/>
          <ac:spMkLst>
            <pc:docMk/>
            <pc:sldMk cId="361369153" sldId="424"/>
            <ac:spMk id="2" creationId="{E33EDAB8-D7CC-4B18-A3BF-E66E6C87646E}"/>
          </ac:spMkLst>
        </pc:spChg>
      </pc:sldChg>
      <pc:sldChg chg="addSp modSp add del mod">
        <pc:chgData name="Samson Christopher" userId="6a13b5f1e64a53ae" providerId="LiveId" clId="{92DB9B2C-8900-4A6B-AA52-0E9DF0463B74}" dt="2020-04-10T16:48:26.680" v="316" actId="47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del mod">
        <pc:chgData name="Samson Christopher" userId="6a13b5f1e64a53ae" providerId="LiveId" clId="{92DB9B2C-8900-4A6B-AA52-0E9DF0463B74}" dt="2020-04-10T16:48:26.830" v="317" actId="47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addSp modSp add mod">
        <pc:chgData name="Samson Christopher" userId="6a13b5f1e64a53ae" providerId="LiveId" clId="{92DB9B2C-8900-4A6B-AA52-0E9DF0463B74}" dt="2020-04-10T16:52:59.335" v="667" actId="1036"/>
        <pc:sldMkLst>
          <pc:docMk/>
          <pc:sldMk cId="3992573128" sldId="425"/>
        </pc:sldMkLst>
        <pc:spChg chg="add mod">
          <ac:chgData name="Samson Christopher" userId="6a13b5f1e64a53ae" providerId="LiveId" clId="{92DB9B2C-8900-4A6B-AA52-0E9DF0463B74}" dt="2020-04-10T16:52:59.335" v="667" actId="1036"/>
          <ac:spMkLst>
            <pc:docMk/>
            <pc:sldMk cId="3992573128" sldId="425"/>
            <ac:spMk id="2" creationId="{55452BCA-E391-4308-A767-010236DA4A84}"/>
          </ac:spMkLst>
        </pc:spChg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52:39.766" v="617" actId="1035"/>
        <pc:sldMkLst>
          <pc:docMk/>
          <pc:sldMk cId="3048767324" sldId="426"/>
        </pc:sldMkLst>
        <pc:spChg chg="add mod">
          <ac:chgData name="Samson Christopher" userId="6a13b5f1e64a53ae" providerId="LiveId" clId="{92DB9B2C-8900-4A6B-AA52-0E9DF0463B74}" dt="2020-04-10T16:52:39.766" v="617" actId="1035"/>
          <ac:spMkLst>
            <pc:docMk/>
            <pc:sldMk cId="3048767324" sldId="426"/>
            <ac:spMk id="2" creationId="{6F42D313-3890-4A32-AF82-90B291B77285}"/>
          </ac:spMkLst>
        </pc:spChg>
      </pc:sldChg>
      <pc:sldChg chg="addSp modSp add del mod">
        <pc:chgData name="Samson Christopher" userId="6a13b5f1e64a53ae" providerId="LiveId" clId="{92DB9B2C-8900-4A6B-AA52-0E9DF0463B74}" dt="2020-04-10T16:48:26.985" v="318" actId="47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del mod">
        <pc:chgData name="Samson Christopher" userId="6a13b5f1e64a53ae" providerId="LiveId" clId="{92DB9B2C-8900-4A6B-AA52-0E9DF0463B74}" dt="2020-04-10T16:48:27.133" v="319" actId="47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addSp modSp add mod">
        <pc:chgData name="Samson Christopher" userId="6a13b5f1e64a53ae" providerId="LiveId" clId="{92DB9B2C-8900-4A6B-AA52-0E9DF0463B74}" dt="2020-04-10T16:52:19.977" v="574" actId="1035"/>
        <pc:sldMkLst>
          <pc:docMk/>
          <pc:sldMk cId="2098643410" sldId="427"/>
        </pc:sldMkLst>
        <pc:spChg chg="add mod">
          <ac:chgData name="Samson Christopher" userId="6a13b5f1e64a53ae" providerId="LiveId" clId="{92DB9B2C-8900-4A6B-AA52-0E9DF0463B74}" dt="2020-04-10T16:52:19.977" v="574" actId="1035"/>
          <ac:spMkLst>
            <pc:docMk/>
            <pc:sldMk cId="2098643410" sldId="427"/>
            <ac:spMk id="2" creationId="{26767DEB-1CD1-428D-B0A8-D4510F35D6D3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del mod">
        <pc:chgData name="Samson Christopher" userId="6a13b5f1e64a53ae" providerId="LiveId" clId="{92DB9B2C-8900-4A6B-AA52-0E9DF0463B74}" dt="2020-04-10T16:48:27.296" v="320" actId="47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51:58.235" v="510" actId="1035"/>
        <pc:sldMkLst>
          <pc:docMk/>
          <pc:sldMk cId="3349242221" sldId="428"/>
        </pc:sldMkLst>
        <pc:spChg chg="add mod">
          <ac:chgData name="Samson Christopher" userId="6a13b5f1e64a53ae" providerId="LiveId" clId="{92DB9B2C-8900-4A6B-AA52-0E9DF0463B74}" dt="2020-04-10T16:51:58.235" v="510" actId="1035"/>
          <ac:spMkLst>
            <pc:docMk/>
            <pc:sldMk cId="3349242221" sldId="428"/>
            <ac:spMk id="2" creationId="{7CAFB3A6-E529-46F8-ACDC-54EA95B528E2}"/>
          </ac:spMkLst>
        </pc:spChg>
      </pc:sldChg>
      <pc:sldChg chg="addSp modSp add del mod">
        <pc:chgData name="Samson Christopher" userId="6a13b5f1e64a53ae" providerId="LiveId" clId="{92DB9B2C-8900-4A6B-AA52-0E9DF0463B74}" dt="2020-04-10T16:48:27.435" v="321" actId="47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addSp modSp add mod">
        <pc:chgData name="Samson Christopher" userId="6a13b5f1e64a53ae" providerId="LiveId" clId="{92DB9B2C-8900-4A6B-AA52-0E9DF0463B74}" dt="2020-04-10T16:51:46.062" v="460" actId="1036"/>
        <pc:sldMkLst>
          <pc:docMk/>
          <pc:sldMk cId="2161348860" sldId="429"/>
        </pc:sldMkLst>
        <pc:spChg chg="add mod">
          <ac:chgData name="Samson Christopher" userId="6a13b5f1e64a53ae" providerId="LiveId" clId="{92DB9B2C-8900-4A6B-AA52-0E9DF0463B74}" dt="2020-04-10T16:51:46.062" v="460" actId="1036"/>
          <ac:spMkLst>
            <pc:docMk/>
            <pc:sldMk cId="2161348860" sldId="429"/>
            <ac:spMk id="2" creationId="{045EB999-2DE9-4B20-952C-A5F6A0EF7F77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54:53.770" v="682" actId="1035"/>
        <pc:sldMkLst>
          <pc:docMk/>
          <pc:sldMk cId="462767541" sldId="430"/>
        </pc:sldMkLst>
        <pc:spChg chg="add mod">
          <ac:chgData name="Samson Christopher" userId="6a13b5f1e64a53ae" providerId="LiveId" clId="{92DB9B2C-8900-4A6B-AA52-0E9DF0463B74}" dt="2020-04-10T16:54:53.770" v="682" actId="1035"/>
          <ac:spMkLst>
            <pc:docMk/>
            <pc:sldMk cId="462767541" sldId="430"/>
            <ac:spMk id="2" creationId="{FC7E4E87-9E09-4A0C-B3BC-BAD4F229324C}"/>
          </ac:spMkLst>
        </pc:spChg>
      </pc:sldChg>
      <pc:sldChg chg="addSp modSp add del mod">
        <pc:chgData name="Samson Christopher" userId="6a13b5f1e64a53ae" providerId="LiveId" clId="{92DB9B2C-8900-4A6B-AA52-0E9DF0463B74}" dt="2020-04-10T16:48:27.589" v="322" actId="47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del mod">
        <pc:chgData name="Samson Christopher" userId="6a13b5f1e64a53ae" providerId="LiveId" clId="{92DB9B2C-8900-4A6B-AA52-0E9DF0463B74}" dt="2020-04-10T16:48:27.785" v="323" actId="47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E7BC09A-4DDF-49B3-93C6-C068A2B8D531}"/>
    <pc:docChg chg="custSel addSld delSld modSld">
      <pc:chgData name="Samson Christopher" userId="6a13b5f1e64a53ae" providerId="LiveId" clId="{FE7BC09A-4DDF-49B3-93C6-C068A2B8D531}" dt="2020-04-18T16:46:38.890" v="151" actId="1035"/>
      <pc:docMkLst>
        <pc:docMk/>
      </pc:docMkLst>
      <pc:sldChg chg="del">
        <pc:chgData name="Samson Christopher" userId="6a13b5f1e64a53ae" providerId="LiveId" clId="{FE7BC09A-4DDF-49B3-93C6-C068A2B8D531}" dt="2020-04-18T16:43:42.114" v="32" actId="47"/>
        <pc:sldMkLst>
          <pc:docMk/>
          <pc:sldMk cId="2671775005" sldId="422"/>
        </pc:sldMkLst>
      </pc:sldChg>
      <pc:sldChg chg="addSp delSp modSp mod">
        <pc:chgData name="Samson Christopher" userId="6a13b5f1e64a53ae" providerId="LiveId" clId="{FE7BC09A-4DDF-49B3-93C6-C068A2B8D531}" dt="2020-04-18T16:44:06.467" v="85" actId="1035"/>
        <pc:sldMkLst>
          <pc:docMk/>
          <pc:sldMk cId="643634920" sldId="423"/>
        </pc:sldMkLst>
        <pc:spChg chg="del">
          <ac:chgData name="Samson Christopher" userId="6a13b5f1e64a53ae" providerId="LiveId" clId="{FE7BC09A-4DDF-49B3-93C6-C068A2B8D531}" dt="2020-04-18T16:42:08.384" v="7" actId="478"/>
          <ac:spMkLst>
            <pc:docMk/>
            <pc:sldMk cId="643634920" sldId="423"/>
            <ac:spMk id="2" creationId="{F33916B4-AC5C-48EA-BAF5-25AA8E3FF36F}"/>
          </ac:spMkLst>
        </pc:spChg>
        <pc:spChg chg="add mod">
          <ac:chgData name="Samson Christopher" userId="6a13b5f1e64a53ae" providerId="LiveId" clId="{FE7BC09A-4DDF-49B3-93C6-C068A2B8D531}" dt="2020-04-18T16:44:06.467" v="85" actId="1035"/>
          <ac:spMkLst>
            <pc:docMk/>
            <pc:sldMk cId="643634920" sldId="423"/>
            <ac:spMk id="3" creationId="{29A6E0BF-DB1C-4B7C-AAA3-BCEE2B0B3FA9}"/>
          </ac:spMkLst>
        </pc:spChg>
      </pc:sldChg>
      <pc:sldChg chg="del">
        <pc:chgData name="Samson Christopher" userId="6a13b5f1e64a53ae" providerId="LiveId" clId="{FE7BC09A-4DDF-49B3-93C6-C068A2B8D531}" dt="2020-04-18T16:42:04.060" v="0" actId="47"/>
        <pc:sldMkLst>
          <pc:docMk/>
          <pc:sldMk cId="361369153" sldId="424"/>
        </pc:sldMkLst>
      </pc:sldChg>
      <pc:sldChg chg="addSp modSp add mod">
        <pc:chgData name="Samson Christopher" userId="6a13b5f1e64a53ae" providerId="LiveId" clId="{FE7BC09A-4DDF-49B3-93C6-C068A2B8D531}" dt="2020-04-18T16:44:18.288" v="86" actId="1076"/>
        <pc:sldMkLst>
          <pc:docMk/>
          <pc:sldMk cId="2244675567" sldId="424"/>
        </pc:sldMkLst>
        <pc:spChg chg="add mod">
          <ac:chgData name="Samson Christopher" userId="6a13b5f1e64a53ae" providerId="LiveId" clId="{FE7BC09A-4DDF-49B3-93C6-C068A2B8D531}" dt="2020-04-18T16:44:18.288" v="86" actId="1076"/>
          <ac:spMkLst>
            <pc:docMk/>
            <pc:sldMk cId="2244675567" sldId="424"/>
            <ac:spMk id="2" creationId="{7CD0DA95-3852-49AC-80DD-543331B933ED}"/>
          </ac:spMkLst>
        </pc:spChg>
      </pc:sldChg>
      <pc:sldChg chg="addSp modSp add mod">
        <pc:chgData name="Samson Christopher" userId="6a13b5f1e64a53ae" providerId="LiveId" clId="{FE7BC09A-4DDF-49B3-93C6-C068A2B8D531}" dt="2020-04-18T16:44:41.629" v="107" actId="1036"/>
        <pc:sldMkLst>
          <pc:docMk/>
          <pc:sldMk cId="2222538492" sldId="425"/>
        </pc:sldMkLst>
        <pc:spChg chg="add mod">
          <ac:chgData name="Samson Christopher" userId="6a13b5f1e64a53ae" providerId="LiveId" clId="{FE7BC09A-4DDF-49B3-93C6-C068A2B8D531}" dt="2020-04-18T16:44:41.629" v="107" actId="1036"/>
          <ac:spMkLst>
            <pc:docMk/>
            <pc:sldMk cId="2222538492" sldId="425"/>
            <ac:spMk id="2" creationId="{286981F7-8A49-47D1-973D-78E12F191335}"/>
          </ac:spMkLst>
        </pc:spChg>
      </pc:sldChg>
      <pc:sldChg chg="del">
        <pc:chgData name="Samson Christopher" userId="6a13b5f1e64a53ae" providerId="LiveId" clId="{FE7BC09A-4DDF-49B3-93C6-C068A2B8D531}" dt="2020-04-18T16:42:04.217" v="1" actId="47"/>
        <pc:sldMkLst>
          <pc:docMk/>
          <pc:sldMk cId="3992573128" sldId="425"/>
        </pc:sldMkLst>
      </pc:sldChg>
      <pc:sldChg chg="del">
        <pc:chgData name="Samson Christopher" userId="6a13b5f1e64a53ae" providerId="LiveId" clId="{FE7BC09A-4DDF-49B3-93C6-C068A2B8D531}" dt="2020-04-18T16:42:04.301" v="2" actId="47"/>
        <pc:sldMkLst>
          <pc:docMk/>
          <pc:sldMk cId="3048767324" sldId="426"/>
        </pc:sldMkLst>
      </pc:sldChg>
      <pc:sldChg chg="addSp modSp add mod">
        <pc:chgData name="Samson Christopher" userId="6a13b5f1e64a53ae" providerId="LiveId" clId="{FE7BC09A-4DDF-49B3-93C6-C068A2B8D531}" dt="2020-04-18T16:45:03.356" v="126" actId="1035"/>
        <pc:sldMkLst>
          <pc:docMk/>
          <pc:sldMk cId="3211756311" sldId="426"/>
        </pc:sldMkLst>
        <pc:spChg chg="add mod">
          <ac:chgData name="Samson Christopher" userId="6a13b5f1e64a53ae" providerId="LiveId" clId="{FE7BC09A-4DDF-49B3-93C6-C068A2B8D531}" dt="2020-04-18T16:45:03.356" v="126" actId="1035"/>
          <ac:spMkLst>
            <pc:docMk/>
            <pc:sldMk cId="3211756311" sldId="426"/>
            <ac:spMk id="2" creationId="{DE9CF315-BF53-4391-B842-59B1B0AAA5B5}"/>
          </ac:spMkLst>
        </pc:spChg>
      </pc:sldChg>
      <pc:sldChg chg="addSp modSp add mod">
        <pc:chgData name="Samson Christopher" userId="6a13b5f1e64a53ae" providerId="LiveId" clId="{FE7BC09A-4DDF-49B3-93C6-C068A2B8D531}" dt="2020-04-18T16:45:54.082" v="138" actId="1035"/>
        <pc:sldMkLst>
          <pc:docMk/>
          <pc:sldMk cId="1231934336" sldId="427"/>
        </pc:sldMkLst>
        <pc:spChg chg="add mod">
          <ac:chgData name="Samson Christopher" userId="6a13b5f1e64a53ae" providerId="LiveId" clId="{FE7BC09A-4DDF-49B3-93C6-C068A2B8D531}" dt="2020-04-18T16:45:54.082" v="138" actId="1035"/>
          <ac:spMkLst>
            <pc:docMk/>
            <pc:sldMk cId="1231934336" sldId="427"/>
            <ac:spMk id="2" creationId="{1FB337EF-5685-4924-B6F1-AEEED7113A8F}"/>
          </ac:spMkLst>
        </pc:spChg>
      </pc:sldChg>
      <pc:sldChg chg="del">
        <pc:chgData name="Samson Christopher" userId="6a13b5f1e64a53ae" providerId="LiveId" clId="{FE7BC09A-4DDF-49B3-93C6-C068A2B8D531}" dt="2020-04-18T16:42:04.657" v="3" actId="47"/>
        <pc:sldMkLst>
          <pc:docMk/>
          <pc:sldMk cId="2098643410" sldId="427"/>
        </pc:sldMkLst>
      </pc:sldChg>
      <pc:sldChg chg="addSp modSp add mod">
        <pc:chgData name="Samson Christopher" userId="6a13b5f1e64a53ae" providerId="LiveId" clId="{FE7BC09A-4DDF-49B3-93C6-C068A2B8D531}" dt="2020-04-18T16:46:14.073" v="143" actId="1036"/>
        <pc:sldMkLst>
          <pc:docMk/>
          <pc:sldMk cId="1522147826" sldId="428"/>
        </pc:sldMkLst>
        <pc:spChg chg="add mod">
          <ac:chgData name="Samson Christopher" userId="6a13b5f1e64a53ae" providerId="LiveId" clId="{FE7BC09A-4DDF-49B3-93C6-C068A2B8D531}" dt="2020-04-18T16:46:14.073" v="143" actId="1036"/>
          <ac:spMkLst>
            <pc:docMk/>
            <pc:sldMk cId="1522147826" sldId="428"/>
            <ac:spMk id="2" creationId="{1B805E4C-95E9-4EBA-8E27-FA3E6D068A8B}"/>
          </ac:spMkLst>
        </pc:spChg>
      </pc:sldChg>
      <pc:sldChg chg="del">
        <pc:chgData name="Samson Christopher" userId="6a13b5f1e64a53ae" providerId="LiveId" clId="{FE7BC09A-4DDF-49B3-93C6-C068A2B8D531}" dt="2020-04-18T16:42:04.745" v="4" actId="47"/>
        <pc:sldMkLst>
          <pc:docMk/>
          <pc:sldMk cId="3349242221" sldId="428"/>
        </pc:sldMkLst>
      </pc:sldChg>
      <pc:sldChg chg="addSp modSp add mod">
        <pc:chgData name="Samson Christopher" userId="6a13b5f1e64a53ae" providerId="LiveId" clId="{FE7BC09A-4DDF-49B3-93C6-C068A2B8D531}" dt="2020-04-18T16:46:38.890" v="151" actId="1035"/>
        <pc:sldMkLst>
          <pc:docMk/>
          <pc:sldMk cId="1843236278" sldId="429"/>
        </pc:sldMkLst>
        <pc:spChg chg="add mod">
          <ac:chgData name="Samson Christopher" userId="6a13b5f1e64a53ae" providerId="LiveId" clId="{FE7BC09A-4DDF-49B3-93C6-C068A2B8D531}" dt="2020-04-18T16:46:38.890" v="151" actId="1035"/>
          <ac:spMkLst>
            <pc:docMk/>
            <pc:sldMk cId="1843236278" sldId="429"/>
            <ac:spMk id="2" creationId="{E0266DDB-6147-4424-8232-6A46AF4D1E08}"/>
          </ac:spMkLst>
        </pc:spChg>
      </pc:sldChg>
      <pc:sldChg chg="del">
        <pc:chgData name="Samson Christopher" userId="6a13b5f1e64a53ae" providerId="LiveId" clId="{FE7BC09A-4DDF-49B3-93C6-C068A2B8D531}" dt="2020-04-18T16:42:04.833" v="5" actId="47"/>
        <pc:sldMkLst>
          <pc:docMk/>
          <pc:sldMk cId="2161348860" sldId="429"/>
        </pc:sldMkLst>
      </pc:sldChg>
      <pc:sldChg chg="del">
        <pc:chgData name="Samson Christopher" userId="6a13b5f1e64a53ae" providerId="LiveId" clId="{FE7BC09A-4DDF-49B3-93C6-C068A2B8D531}" dt="2020-04-18T16:42:05.114" v="6" actId="47"/>
        <pc:sldMkLst>
          <pc:docMk/>
          <pc:sldMk cId="462767541" sldId="430"/>
        </pc:sldMkLst>
      </pc:sldChg>
      <pc:sldChg chg="add del">
        <pc:chgData name="Samson Christopher" userId="6a13b5f1e64a53ae" providerId="LiveId" clId="{FE7BC09A-4DDF-49B3-93C6-C068A2B8D531}" dt="2020-04-18T16:43:28.722" v="27" actId="47"/>
        <pc:sldMkLst>
          <pc:docMk/>
          <pc:sldMk cId="1421101873" sldId="430"/>
        </pc:sldMkLst>
      </pc:sldChg>
      <pc:sldChg chg="add del">
        <pc:chgData name="Samson Christopher" userId="6a13b5f1e64a53ae" providerId="LiveId" clId="{FE7BC09A-4DDF-49B3-93C6-C068A2B8D531}" dt="2020-04-18T16:43:30.954" v="28" actId="47"/>
        <pc:sldMkLst>
          <pc:docMk/>
          <pc:sldMk cId="750373796" sldId="431"/>
        </pc:sldMkLst>
      </pc:sldChg>
      <pc:sldChg chg="add del">
        <pc:chgData name="Samson Christopher" userId="6a13b5f1e64a53ae" providerId="LiveId" clId="{FE7BC09A-4DDF-49B3-93C6-C068A2B8D531}" dt="2020-04-18T16:43:31.821" v="29" actId="47"/>
        <pc:sldMkLst>
          <pc:docMk/>
          <pc:sldMk cId="2296678928" sldId="432"/>
        </pc:sldMkLst>
      </pc:sldChg>
      <pc:sldChg chg="add del">
        <pc:chgData name="Samson Christopher" userId="6a13b5f1e64a53ae" providerId="LiveId" clId="{FE7BC09A-4DDF-49B3-93C6-C068A2B8D531}" dt="2020-04-18T16:43:32.620" v="30" actId="47"/>
        <pc:sldMkLst>
          <pc:docMk/>
          <pc:sldMk cId="1655720566" sldId="43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CF8673D4-CF6F-4DE6-BA58-9A4C8C04502B}"/>
    <pc:docChg chg="custSel addSld delSld modSld">
      <pc:chgData name="Samson Christopher" userId="6a13b5f1e64a53ae" providerId="LiveId" clId="{CF8673D4-CF6F-4DE6-BA58-9A4C8C04502B}" dt="2020-04-28T16:04:43.012" v="171" actId="1036"/>
      <pc:docMkLst>
        <pc:docMk/>
      </pc:docMkLst>
      <pc:sldChg chg="del">
        <pc:chgData name="Samson Christopher" userId="6a13b5f1e64a53ae" providerId="LiveId" clId="{CF8673D4-CF6F-4DE6-BA58-9A4C8C04502B}" dt="2020-04-28T15:59:16.087" v="36" actId="47"/>
        <pc:sldMkLst>
          <pc:docMk/>
          <pc:sldMk cId="88892427" sldId="427"/>
        </pc:sldMkLst>
      </pc:sldChg>
      <pc:sldChg chg="addSp delSp modSp mod">
        <pc:chgData name="Samson Christopher" userId="6a13b5f1e64a53ae" providerId="LiveId" clId="{CF8673D4-CF6F-4DE6-BA58-9A4C8C04502B}" dt="2020-04-28T16:01:59.823" v="70" actId="1036"/>
        <pc:sldMkLst>
          <pc:docMk/>
          <pc:sldMk cId="3777208100" sldId="428"/>
        </pc:sldMkLst>
        <pc:spChg chg="del">
          <ac:chgData name="Samson Christopher" userId="6a13b5f1e64a53ae" providerId="LiveId" clId="{CF8673D4-CF6F-4DE6-BA58-9A4C8C04502B}" dt="2020-04-28T15:57:21.091" v="5" actId="478"/>
          <ac:spMkLst>
            <pc:docMk/>
            <pc:sldMk cId="3777208100" sldId="428"/>
            <ac:spMk id="2" creationId="{F11A01A3-565A-4046-ABB9-CD2176FFF1B6}"/>
          </ac:spMkLst>
        </pc:spChg>
        <pc:spChg chg="add mod">
          <ac:chgData name="Samson Christopher" userId="6a13b5f1e64a53ae" providerId="LiveId" clId="{CF8673D4-CF6F-4DE6-BA58-9A4C8C04502B}" dt="2020-04-28T16:01:59.823" v="70" actId="1036"/>
          <ac:spMkLst>
            <pc:docMk/>
            <pc:sldMk cId="3777208100" sldId="428"/>
            <ac:spMk id="3" creationId="{675282DF-C0CE-4721-BFAF-E834DBC6EE7E}"/>
          </ac:spMkLst>
        </pc:spChg>
      </pc:sldChg>
      <pc:sldChg chg="del">
        <pc:chgData name="Samson Christopher" userId="6a13b5f1e64a53ae" providerId="LiveId" clId="{CF8673D4-CF6F-4DE6-BA58-9A4C8C04502B}" dt="2020-04-28T15:57:15.662" v="0" actId="47"/>
        <pc:sldMkLst>
          <pc:docMk/>
          <pc:sldMk cId="2918436932" sldId="429"/>
        </pc:sldMkLst>
      </pc:sldChg>
      <pc:sldChg chg="addSp modSp add mod">
        <pc:chgData name="Samson Christopher" userId="6a13b5f1e64a53ae" providerId="LiveId" clId="{CF8673D4-CF6F-4DE6-BA58-9A4C8C04502B}" dt="2020-04-28T16:02:39.022" v="79" actId="1036"/>
        <pc:sldMkLst>
          <pc:docMk/>
          <pc:sldMk cId="3077128948" sldId="429"/>
        </pc:sldMkLst>
        <pc:spChg chg="add mod">
          <ac:chgData name="Samson Christopher" userId="6a13b5f1e64a53ae" providerId="LiveId" clId="{CF8673D4-CF6F-4DE6-BA58-9A4C8C04502B}" dt="2020-04-28T16:02:39.022" v="79" actId="1036"/>
          <ac:spMkLst>
            <pc:docMk/>
            <pc:sldMk cId="3077128948" sldId="429"/>
            <ac:spMk id="2" creationId="{2CEE8A80-B864-4D63-9806-7ACD14153FEC}"/>
          </ac:spMkLst>
        </pc:spChg>
      </pc:sldChg>
      <pc:sldChg chg="addSp modSp add mod">
        <pc:chgData name="Samson Christopher" userId="6a13b5f1e64a53ae" providerId="LiveId" clId="{CF8673D4-CF6F-4DE6-BA58-9A4C8C04502B}" dt="2020-04-28T16:02:49.899" v="88" actId="1036"/>
        <pc:sldMkLst>
          <pc:docMk/>
          <pc:sldMk cId="650890900" sldId="430"/>
        </pc:sldMkLst>
        <pc:spChg chg="add mod">
          <ac:chgData name="Samson Christopher" userId="6a13b5f1e64a53ae" providerId="LiveId" clId="{CF8673D4-CF6F-4DE6-BA58-9A4C8C04502B}" dt="2020-04-28T16:02:49.899" v="88" actId="1036"/>
          <ac:spMkLst>
            <pc:docMk/>
            <pc:sldMk cId="650890900" sldId="430"/>
            <ac:spMk id="2" creationId="{2456BC6C-F01E-4788-A6E0-C9789CDC673D}"/>
          </ac:spMkLst>
        </pc:spChg>
      </pc:sldChg>
      <pc:sldChg chg="del">
        <pc:chgData name="Samson Christopher" userId="6a13b5f1e64a53ae" providerId="LiveId" clId="{CF8673D4-CF6F-4DE6-BA58-9A4C8C04502B}" dt="2020-04-28T15:57:15.895" v="1" actId="47"/>
        <pc:sldMkLst>
          <pc:docMk/>
          <pc:sldMk cId="4157533363" sldId="430"/>
        </pc:sldMkLst>
      </pc:sldChg>
      <pc:sldChg chg="del">
        <pc:chgData name="Samson Christopher" userId="6a13b5f1e64a53ae" providerId="LiveId" clId="{CF8673D4-CF6F-4DE6-BA58-9A4C8C04502B}" dt="2020-04-28T15:57:16.097" v="2" actId="47"/>
        <pc:sldMkLst>
          <pc:docMk/>
          <pc:sldMk cId="2803511163" sldId="431"/>
        </pc:sldMkLst>
      </pc:sldChg>
      <pc:sldChg chg="addSp modSp add mod">
        <pc:chgData name="Samson Christopher" userId="6a13b5f1e64a53ae" providerId="LiveId" clId="{CF8673D4-CF6F-4DE6-BA58-9A4C8C04502B}" dt="2020-04-28T16:03:01.118" v="95" actId="1035"/>
        <pc:sldMkLst>
          <pc:docMk/>
          <pc:sldMk cId="4179412940" sldId="431"/>
        </pc:sldMkLst>
        <pc:spChg chg="add mod">
          <ac:chgData name="Samson Christopher" userId="6a13b5f1e64a53ae" providerId="LiveId" clId="{CF8673D4-CF6F-4DE6-BA58-9A4C8C04502B}" dt="2020-04-28T16:03:01.118" v="95" actId="1035"/>
          <ac:spMkLst>
            <pc:docMk/>
            <pc:sldMk cId="4179412940" sldId="431"/>
            <ac:spMk id="2" creationId="{225FC930-038D-42EA-A9B6-E6E0F4BB8CEB}"/>
          </ac:spMkLst>
        </pc:spChg>
      </pc:sldChg>
      <pc:sldChg chg="addSp modSp add mod">
        <pc:chgData name="Samson Christopher" userId="6a13b5f1e64a53ae" providerId="LiveId" clId="{CF8673D4-CF6F-4DE6-BA58-9A4C8C04502B}" dt="2020-04-28T16:03:12.297" v="106" actId="1036"/>
        <pc:sldMkLst>
          <pc:docMk/>
          <pc:sldMk cId="760736902" sldId="432"/>
        </pc:sldMkLst>
        <pc:spChg chg="add mod">
          <ac:chgData name="Samson Christopher" userId="6a13b5f1e64a53ae" providerId="LiveId" clId="{CF8673D4-CF6F-4DE6-BA58-9A4C8C04502B}" dt="2020-04-28T16:03:12.297" v="106" actId="1036"/>
          <ac:spMkLst>
            <pc:docMk/>
            <pc:sldMk cId="760736902" sldId="432"/>
            <ac:spMk id="2" creationId="{FF7A39A0-6397-475A-B922-404C7F21C596}"/>
          </ac:spMkLst>
        </pc:spChg>
      </pc:sldChg>
      <pc:sldChg chg="del">
        <pc:chgData name="Samson Christopher" userId="6a13b5f1e64a53ae" providerId="LiveId" clId="{CF8673D4-CF6F-4DE6-BA58-9A4C8C04502B}" dt="2020-04-28T15:57:16.270" v="3" actId="47"/>
        <pc:sldMkLst>
          <pc:docMk/>
          <pc:sldMk cId="4016820984" sldId="432"/>
        </pc:sldMkLst>
      </pc:sldChg>
      <pc:sldChg chg="del">
        <pc:chgData name="Samson Christopher" userId="6a13b5f1e64a53ae" providerId="LiveId" clId="{CF8673D4-CF6F-4DE6-BA58-9A4C8C04502B}" dt="2020-04-28T15:57:16.794" v="4" actId="47"/>
        <pc:sldMkLst>
          <pc:docMk/>
          <pc:sldMk cId="479856549" sldId="433"/>
        </pc:sldMkLst>
      </pc:sldChg>
      <pc:sldChg chg="addSp modSp add mod">
        <pc:chgData name="Samson Christopher" userId="6a13b5f1e64a53ae" providerId="LiveId" clId="{CF8673D4-CF6F-4DE6-BA58-9A4C8C04502B}" dt="2020-04-28T16:03:39.347" v="124" actId="1035"/>
        <pc:sldMkLst>
          <pc:docMk/>
          <pc:sldMk cId="1109071562" sldId="433"/>
        </pc:sldMkLst>
        <pc:spChg chg="add mod">
          <ac:chgData name="Samson Christopher" userId="6a13b5f1e64a53ae" providerId="LiveId" clId="{CF8673D4-CF6F-4DE6-BA58-9A4C8C04502B}" dt="2020-04-28T16:03:39.347" v="124" actId="1035"/>
          <ac:spMkLst>
            <pc:docMk/>
            <pc:sldMk cId="1109071562" sldId="433"/>
            <ac:spMk id="2" creationId="{51C252A0-069A-458C-9A0A-9AAA26A1059F}"/>
          </ac:spMkLst>
        </pc:spChg>
      </pc:sldChg>
      <pc:sldChg chg="addSp modSp add mod">
        <pc:chgData name="Samson Christopher" userId="6a13b5f1e64a53ae" providerId="LiveId" clId="{CF8673D4-CF6F-4DE6-BA58-9A4C8C04502B}" dt="2020-04-28T16:03:50.744" v="131" actId="1035"/>
        <pc:sldMkLst>
          <pc:docMk/>
          <pc:sldMk cId="3549367569" sldId="434"/>
        </pc:sldMkLst>
        <pc:spChg chg="add mod">
          <ac:chgData name="Samson Christopher" userId="6a13b5f1e64a53ae" providerId="LiveId" clId="{CF8673D4-CF6F-4DE6-BA58-9A4C8C04502B}" dt="2020-04-28T16:03:50.744" v="131" actId="1035"/>
          <ac:spMkLst>
            <pc:docMk/>
            <pc:sldMk cId="3549367569" sldId="434"/>
            <ac:spMk id="2" creationId="{7EA19B18-E470-472D-880B-61BCFA65A532}"/>
          </ac:spMkLst>
        </pc:spChg>
      </pc:sldChg>
      <pc:sldChg chg="addSp modSp add mod">
        <pc:chgData name="Samson Christopher" userId="6a13b5f1e64a53ae" providerId="LiveId" clId="{CF8673D4-CF6F-4DE6-BA58-9A4C8C04502B}" dt="2020-04-28T16:04:02.917" v="146" actId="1036"/>
        <pc:sldMkLst>
          <pc:docMk/>
          <pc:sldMk cId="1062169899" sldId="435"/>
        </pc:sldMkLst>
        <pc:spChg chg="add mod">
          <ac:chgData name="Samson Christopher" userId="6a13b5f1e64a53ae" providerId="LiveId" clId="{CF8673D4-CF6F-4DE6-BA58-9A4C8C04502B}" dt="2020-04-28T16:04:02.917" v="146" actId="1036"/>
          <ac:spMkLst>
            <pc:docMk/>
            <pc:sldMk cId="1062169899" sldId="435"/>
            <ac:spMk id="2" creationId="{0DAA06E6-619C-4F5C-B356-E06C488C9D29}"/>
          </ac:spMkLst>
        </pc:spChg>
      </pc:sldChg>
      <pc:sldChg chg="addSp modSp add mod">
        <pc:chgData name="Samson Christopher" userId="6a13b5f1e64a53ae" providerId="LiveId" clId="{CF8673D4-CF6F-4DE6-BA58-9A4C8C04502B}" dt="2020-04-28T16:04:33.796" v="162" actId="1035"/>
        <pc:sldMkLst>
          <pc:docMk/>
          <pc:sldMk cId="2714747661" sldId="436"/>
        </pc:sldMkLst>
        <pc:spChg chg="add mod">
          <ac:chgData name="Samson Christopher" userId="6a13b5f1e64a53ae" providerId="LiveId" clId="{CF8673D4-CF6F-4DE6-BA58-9A4C8C04502B}" dt="2020-04-28T16:04:33.796" v="162" actId="1035"/>
          <ac:spMkLst>
            <pc:docMk/>
            <pc:sldMk cId="2714747661" sldId="436"/>
            <ac:spMk id="2" creationId="{CF6E1451-79D8-4120-8720-70BFB34562F8}"/>
          </ac:spMkLst>
        </pc:spChg>
      </pc:sldChg>
      <pc:sldChg chg="addSp modSp add mod">
        <pc:chgData name="Samson Christopher" userId="6a13b5f1e64a53ae" providerId="LiveId" clId="{CF8673D4-CF6F-4DE6-BA58-9A4C8C04502B}" dt="2020-04-28T16:04:43.012" v="171" actId="1036"/>
        <pc:sldMkLst>
          <pc:docMk/>
          <pc:sldMk cId="1566491579" sldId="437"/>
        </pc:sldMkLst>
        <pc:spChg chg="add mod">
          <ac:chgData name="Samson Christopher" userId="6a13b5f1e64a53ae" providerId="LiveId" clId="{CF8673D4-CF6F-4DE6-BA58-9A4C8C04502B}" dt="2020-04-28T16:04:43.012" v="171" actId="1036"/>
          <ac:spMkLst>
            <pc:docMk/>
            <pc:sldMk cId="1566491579" sldId="437"/>
            <ac:spMk id="2" creationId="{7A01BF2E-E15D-4CFD-AC65-ABD457671E2C}"/>
          </ac:spMkLst>
        </pc:spChg>
      </pc:sldChg>
      <pc:sldChg chg="add del">
        <pc:chgData name="Samson Christopher" userId="6a13b5f1e64a53ae" providerId="LiveId" clId="{CF8673D4-CF6F-4DE6-BA58-9A4C8C04502B}" dt="2020-04-28T15:59:01.592" v="30" actId="47"/>
        <pc:sldMkLst>
          <pc:docMk/>
          <pc:sldMk cId="2126404179" sldId="438"/>
        </pc:sldMkLst>
      </pc:sldChg>
      <pc:sldChg chg="add del">
        <pc:chgData name="Samson Christopher" userId="6a13b5f1e64a53ae" providerId="LiveId" clId="{CF8673D4-CF6F-4DE6-BA58-9A4C8C04502B}" dt="2020-04-28T15:59:04.291" v="31" actId="47"/>
        <pc:sldMkLst>
          <pc:docMk/>
          <pc:sldMk cId="954894581" sldId="439"/>
        </pc:sldMkLst>
      </pc:sldChg>
      <pc:sldChg chg="add del">
        <pc:chgData name="Samson Christopher" userId="6a13b5f1e64a53ae" providerId="LiveId" clId="{CF8673D4-CF6F-4DE6-BA58-9A4C8C04502B}" dt="2020-04-28T15:59:05.865" v="32" actId="47"/>
        <pc:sldMkLst>
          <pc:docMk/>
          <pc:sldMk cId="1623612704" sldId="440"/>
        </pc:sldMkLst>
      </pc:sldChg>
      <pc:sldChg chg="add del">
        <pc:chgData name="Samson Christopher" userId="6a13b5f1e64a53ae" providerId="LiveId" clId="{CF8673D4-CF6F-4DE6-BA58-9A4C8C04502B}" dt="2020-04-28T15:59:06.739" v="33" actId="47"/>
        <pc:sldMkLst>
          <pc:docMk/>
          <pc:sldMk cId="456180123" sldId="441"/>
        </pc:sldMkLst>
      </pc:sldChg>
      <pc:sldChg chg="add del">
        <pc:chgData name="Samson Christopher" userId="6a13b5f1e64a53ae" providerId="LiveId" clId="{CF8673D4-CF6F-4DE6-BA58-9A4C8C04502B}" dt="2020-04-28T15:59:07.629" v="34" actId="47"/>
        <pc:sldMkLst>
          <pc:docMk/>
          <pc:sldMk cId="736880787" sldId="44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CFA434DC-0124-4E42-A065-E4243FA9AFB5}"/>
    <pc:docChg chg="undo custSel addSld delSld modSld">
      <pc:chgData name="Samson Christopher" userId="6a13b5f1e64a53ae" providerId="LiveId" clId="{CFA434DC-0124-4E42-A065-E4243FA9AFB5}" dt="2020-04-27T16:16:21.807" v="254" actId="1035"/>
      <pc:docMkLst>
        <pc:docMk/>
      </pc:docMkLst>
      <pc:sldChg chg="add del">
        <pc:chgData name="Samson Christopher" userId="6a13b5f1e64a53ae" providerId="LiveId" clId="{CFA434DC-0124-4E42-A065-E4243FA9AFB5}" dt="2020-04-23T14:54:29.432" v="34" actId="47"/>
        <pc:sldMkLst>
          <pc:docMk/>
          <pc:sldMk cId="643634920" sldId="423"/>
        </pc:sldMkLst>
      </pc:sldChg>
      <pc:sldChg chg="addSp delSp modSp add del mod">
        <pc:chgData name="Samson Christopher" userId="6a13b5f1e64a53ae" providerId="LiveId" clId="{CFA434DC-0124-4E42-A065-E4243FA9AFB5}" dt="2020-04-23T15:00:10.431" v="66" actId="1035"/>
        <pc:sldMkLst>
          <pc:docMk/>
          <pc:sldMk cId="2244675567" sldId="424"/>
        </pc:sldMkLst>
        <pc:spChg chg="del">
          <ac:chgData name="Samson Christopher" userId="6a13b5f1e64a53ae" providerId="LiveId" clId="{CFA434DC-0124-4E42-A065-E4243FA9AFB5}" dt="2020-04-23T14:51:21.977" v="9" actId="478"/>
          <ac:spMkLst>
            <pc:docMk/>
            <pc:sldMk cId="2244675567" sldId="424"/>
            <ac:spMk id="2" creationId="{7CD0DA95-3852-49AC-80DD-543331B933ED}"/>
          </ac:spMkLst>
        </pc:spChg>
        <pc:spChg chg="add mod">
          <ac:chgData name="Samson Christopher" userId="6a13b5f1e64a53ae" providerId="LiveId" clId="{CFA434DC-0124-4E42-A065-E4243FA9AFB5}" dt="2020-04-23T15:00:10.431" v="66" actId="1035"/>
          <ac:spMkLst>
            <pc:docMk/>
            <pc:sldMk cId="2244675567" sldId="424"/>
            <ac:spMk id="3" creationId="{E2B71406-04C6-4DB1-A6F5-0D5B4A681EDD}"/>
          </ac:spMkLst>
        </pc:spChg>
      </pc:sldChg>
      <pc:sldChg chg="addSp modSp add del mod">
        <pc:chgData name="Samson Christopher" userId="6a13b5f1e64a53ae" providerId="LiveId" clId="{CFA434DC-0124-4E42-A065-E4243FA9AFB5}" dt="2020-04-27T16:09:46.553" v="151" actId="47"/>
        <pc:sldMkLst>
          <pc:docMk/>
          <pc:sldMk cId="1140391094" sldId="425"/>
        </pc:sldMkLst>
        <pc:spChg chg="add mod">
          <ac:chgData name="Samson Christopher" userId="6a13b5f1e64a53ae" providerId="LiveId" clId="{CFA434DC-0124-4E42-A065-E4243FA9AFB5}" dt="2020-04-23T15:00:20.932" v="71" actId="1036"/>
          <ac:spMkLst>
            <pc:docMk/>
            <pc:sldMk cId="1140391094" sldId="425"/>
            <ac:spMk id="2" creationId="{B6F3E92E-F76D-46A9-ABC2-C210658BFA18}"/>
          </ac:spMkLst>
        </pc:spChg>
      </pc:sldChg>
      <pc:sldChg chg="del">
        <pc:chgData name="Samson Christopher" userId="6a13b5f1e64a53ae" providerId="LiveId" clId="{CFA434DC-0124-4E42-A065-E4243FA9AFB5}" dt="2020-04-23T14:51:09.948" v="0" actId="47"/>
        <pc:sldMkLst>
          <pc:docMk/>
          <pc:sldMk cId="2222538492" sldId="425"/>
        </pc:sldMkLst>
      </pc:sldChg>
      <pc:sldChg chg="addSp modSp add mod">
        <pc:chgData name="Samson Christopher" userId="6a13b5f1e64a53ae" providerId="LiveId" clId="{CFA434DC-0124-4E42-A065-E4243FA9AFB5}" dt="2020-04-23T15:01:56.385" v="76" actId="1035"/>
        <pc:sldMkLst>
          <pc:docMk/>
          <pc:sldMk cId="1383738615" sldId="426"/>
        </pc:sldMkLst>
        <pc:spChg chg="add mod">
          <ac:chgData name="Samson Christopher" userId="6a13b5f1e64a53ae" providerId="LiveId" clId="{CFA434DC-0124-4E42-A065-E4243FA9AFB5}" dt="2020-04-23T15:01:56.385" v="76" actId="1035"/>
          <ac:spMkLst>
            <pc:docMk/>
            <pc:sldMk cId="1383738615" sldId="426"/>
            <ac:spMk id="2" creationId="{840CA7C7-C0EC-40D5-B8D3-60D479756B2D}"/>
          </ac:spMkLst>
        </pc:spChg>
      </pc:sldChg>
      <pc:sldChg chg="addSp delSp modSp mod">
        <pc:chgData name="Samson Christopher" userId="6a13b5f1e64a53ae" providerId="LiveId" clId="{CFA434DC-0124-4E42-A065-E4243FA9AFB5}" dt="2020-04-27T16:14:24.235" v="187" actId="1035"/>
        <pc:sldMkLst>
          <pc:docMk/>
          <pc:sldMk cId="1695810518" sldId="426"/>
        </pc:sldMkLst>
        <pc:spChg chg="del">
          <ac:chgData name="Samson Christopher" userId="6a13b5f1e64a53ae" providerId="LiveId" clId="{CFA434DC-0124-4E42-A065-E4243FA9AFB5}" dt="2020-04-27T16:07:37.955" v="132" actId="478"/>
          <ac:spMkLst>
            <pc:docMk/>
            <pc:sldMk cId="1695810518" sldId="426"/>
            <ac:spMk id="2" creationId="{569BB0F8-538F-4D51-B854-BC67445838C3}"/>
          </ac:spMkLst>
        </pc:spChg>
        <pc:spChg chg="add mod">
          <ac:chgData name="Samson Christopher" userId="6a13b5f1e64a53ae" providerId="LiveId" clId="{CFA434DC-0124-4E42-A065-E4243FA9AFB5}" dt="2020-04-27T16:14:24.235" v="187" actId="1035"/>
          <ac:spMkLst>
            <pc:docMk/>
            <pc:sldMk cId="1695810518" sldId="426"/>
            <ac:spMk id="3" creationId="{4ADFE9BE-E8CE-4526-B2A3-EF7E6A74E8E1}"/>
          </ac:spMkLst>
        </pc:spChg>
      </pc:sldChg>
      <pc:sldChg chg="del">
        <pc:chgData name="Samson Christopher" userId="6a13b5f1e64a53ae" providerId="LiveId" clId="{CFA434DC-0124-4E42-A065-E4243FA9AFB5}" dt="2020-04-23T14:51:10.331" v="1" actId="47"/>
        <pc:sldMkLst>
          <pc:docMk/>
          <pc:sldMk cId="3211756311" sldId="426"/>
        </pc:sldMkLst>
      </pc:sldChg>
      <pc:sldChg chg="addSp modSp add mod">
        <pc:chgData name="Samson Christopher" userId="6a13b5f1e64a53ae" providerId="LiveId" clId="{CFA434DC-0124-4E42-A065-E4243FA9AFB5}" dt="2020-04-27T16:14:35.592" v="197" actId="1036"/>
        <pc:sldMkLst>
          <pc:docMk/>
          <pc:sldMk cId="88892427" sldId="427"/>
        </pc:sldMkLst>
        <pc:spChg chg="add mod">
          <ac:chgData name="Samson Christopher" userId="6a13b5f1e64a53ae" providerId="LiveId" clId="{CFA434DC-0124-4E42-A065-E4243FA9AFB5}" dt="2020-04-27T16:14:35.592" v="197" actId="1036"/>
          <ac:spMkLst>
            <pc:docMk/>
            <pc:sldMk cId="88892427" sldId="427"/>
            <ac:spMk id="2" creationId="{DB8FBD02-A41F-4823-96F0-A04A4D240D77}"/>
          </ac:spMkLst>
        </pc:spChg>
      </pc:sldChg>
      <pc:sldChg chg="del">
        <pc:chgData name="Samson Christopher" userId="6a13b5f1e64a53ae" providerId="LiveId" clId="{CFA434DC-0124-4E42-A065-E4243FA9AFB5}" dt="2020-04-23T14:51:10.871" v="2" actId="47"/>
        <pc:sldMkLst>
          <pc:docMk/>
          <pc:sldMk cId="1231934336" sldId="427"/>
        </pc:sldMkLst>
      </pc:sldChg>
      <pc:sldChg chg="del">
        <pc:chgData name="Samson Christopher" userId="6a13b5f1e64a53ae" providerId="LiveId" clId="{CFA434DC-0124-4E42-A065-E4243FA9AFB5}" dt="2020-04-27T16:07:32.482" v="125" actId="47"/>
        <pc:sldMkLst>
          <pc:docMk/>
          <pc:sldMk cId="2203155284" sldId="427"/>
        </pc:sldMkLst>
      </pc:sldChg>
      <pc:sldChg chg="addSp modSp add mod">
        <pc:chgData name="Samson Christopher" userId="6a13b5f1e64a53ae" providerId="LiveId" clId="{CFA434DC-0124-4E42-A065-E4243FA9AFB5}" dt="2020-04-23T15:02:06.693" v="79" actId="1036"/>
        <pc:sldMkLst>
          <pc:docMk/>
          <pc:sldMk cId="2320920312" sldId="427"/>
        </pc:sldMkLst>
        <pc:spChg chg="add mod">
          <ac:chgData name="Samson Christopher" userId="6a13b5f1e64a53ae" providerId="LiveId" clId="{CFA434DC-0124-4E42-A065-E4243FA9AFB5}" dt="2020-04-23T15:02:06.693" v="79" actId="1036"/>
          <ac:spMkLst>
            <pc:docMk/>
            <pc:sldMk cId="2320920312" sldId="427"/>
            <ac:spMk id="2" creationId="{FF2C6E78-FA82-41E4-BC15-EAD1E3E55C99}"/>
          </ac:spMkLst>
        </pc:spChg>
      </pc:sldChg>
      <pc:sldChg chg="addSp modSp add mod">
        <pc:chgData name="Samson Christopher" userId="6a13b5f1e64a53ae" providerId="LiveId" clId="{CFA434DC-0124-4E42-A065-E4243FA9AFB5}" dt="2020-04-27T16:14:50.854" v="202" actId="1035"/>
        <pc:sldMkLst>
          <pc:docMk/>
          <pc:sldMk cId="1056875027" sldId="428"/>
        </pc:sldMkLst>
        <pc:spChg chg="add mod">
          <ac:chgData name="Samson Christopher" userId="6a13b5f1e64a53ae" providerId="LiveId" clId="{CFA434DC-0124-4E42-A065-E4243FA9AFB5}" dt="2020-04-27T16:14:50.854" v="202" actId="1035"/>
          <ac:spMkLst>
            <pc:docMk/>
            <pc:sldMk cId="1056875027" sldId="428"/>
            <ac:spMk id="2" creationId="{DD37864B-6E30-45D7-A9CA-4C3FB1C6119C}"/>
          </ac:spMkLst>
        </pc:spChg>
      </pc:sldChg>
      <pc:sldChg chg="addSp modSp add mod">
        <pc:chgData name="Samson Christopher" userId="6a13b5f1e64a53ae" providerId="LiveId" clId="{CFA434DC-0124-4E42-A065-E4243FA9AFB5}" dt="2020-04-23T15:02:24.109" v="82" actId="1036"/>
        <pc:sldMkLst>
          <pc:docMk/>
          <pc:sldMk cId="1386684194" sldId="428"/>
        </pc:sldMkLst>
        <pc:spChg chg="add mod">
          <ac:chgData name="Samson Christopher" userId="6a13b5f1e64a53ae" providerId="LiveId" clId="{CFA434DC-0124-4E42-A065-E4243FA9AFB5}" dt="2020-04-23T15:02:24.109" v="82" actId="1036"/>
          <ac:spMkLst>
            <pc:docMk/>
            <pc:sldMk cId="1386684194" sldId="428"/>
            <ac:spMk id="2" creationId="{C34E08F0-DF97-4AE3-A6B2-D313B1F90C78}"/>
          </ac:spMkLst>
        </pc:spChg>
      </pc:sldChg>
      <pc:sldChg chg="del">
        <pc:chgData name="Samson Christopher" userId="6a13b5f1e64a53ae" providerId="LiveId" clId="{CFA434DC-0124-4E42-A065-E4243FA9AFB5}" dt="2020-04-23T14:51:11.262" v="3" actId="47"/>
        <pc:sldMkLst>
          <pc:docMk/>
          <pc:sldMk cId="1522147826" sldId="428"/>
        </pc:sldMkLst>
      </pc:sldChg>
      <pc:sldChg chg="del">
        <pc:chgData name="Samson Christopher" userId="6a13b5f1e64a53ae" providerId="LiveId" clId="{CFA434DC-0124-4E42-A065-E4243FA9AFB5}" dt="2020-04-27T16:07:32.707" v="126" actId="47"/>
        <pc:sldMkLst>
          <pc:docMk/>
          <pc:sldMk cId="1756037212" sldId="428"/>
        </pc:sldMkLst>
      </pc:sldChg>
      <pc:sldChg chg="del">
        <pc:chgData name="Samson Christopher" userId="6a13b5f1e64a53ae" providerId="LiveId" clId="{CFA434DC-0124-4E42-A065-E4243FA9AFB5}" dt="2020-04-23T14:51:11.821" v="4" actId="47"/>
        <pc:sldMkLst>
          <pc:docMk/>
          <pc:sldMk cId="1843236278" sldId="429"/>
        </pc:sldMkLst>
      </pc:sldChg>
      <pc:sldChg chg="del">
        <pc:chgData name="Samson Christopher" userId="6a13b5f1e64a53ae" providerId="LiveId" clId="{CFA434DC-0124-4E42-A065-E4243FA9AFB5}" dt="2020-04-27T16:07:32.867" v="127" actId="47"/>
        <pc:sldMkLst>
          <pc:docMk/>
          <pc:sldMk cId="2408856393" sldId="429"/>
        </pc:sldMkLst>
      </pc:sldChg>
      <pc:sldChg chg="addSp modSp add mod">
        <pc:chgData name="Samson Christopher" userId="6a13b5f1e64a53ae" providerId="LiveId" clId="{CFA434DC-0124-4E42-A065-E4243FA9AFB5}" dt="2020-04-27T16:15:11.051" v="210" actId="1036"/>
        <pc:sldMkLst>
          <pc:docMk/>
          <pc:sldMk cId="2749790050" sldId="429"/>
        </pc:sldMkLst>
        <pc:spChg chg="add mod">
          <ac:chgData name="Samson Christopher" userId="6a13b5f1e64a53ae" providerId="LiveId" clId="{CFA434DC-0124-4E42-A065-E4243FA9AFB5}" dt="2020-04-27T16:15:11.051" v="210" actId="1036"/>
          <ac:spMkLst>
            <pc:docMk/>
            <pc:sldMk cId="2749790050" sldId="429"/>
            <ac:spMk id="2" creationId="{672F4DF1-95B1-4BD3-A0BD-DFBFB4E7ED19}"/>
          </ac:spMkLst>
        </pc:spChg>
      </pc:sldChg>
      <pc:sldChg chg="addSp modSp add mod">
        <pc:chgData name="Samson Christopher" userId="6a13b5f1e64a53ae" providerId="LiveId" clId="{CFA434DC-0124-4E42-A065-E4243FA9AFB5}" dt="2020-04-23T15:02:31.864" v="87" actId="1036"/>
        <pc:sldMkLst>
          <pc:docMk/>
          <pc:sldMk cId="3065471274" sldId="429"/>
        </pc:sldMkLst>
        <pc:spChg chg="add mod">
          <ac:chgData name="Samson Christopher" userId="6a13b5f1e64a53ae" providerId="LiveId" clId="{CFA434DC-0124-4E42-A065-E4243FA9AFB5}" dt="2020-04-23T15:02:31.864" v="87" actId="1036"/>
          <ac:spMkLst>
            <pc:docMk/>
            <pc:sldMk cId="3065471274" sldId="429"/>
            <ac:spMk id="2" creationId="{86DB7343-11C7-4815-A9F9-9477CA8C613E}"/>
          </ac:spMkLst>
        </pc:spChg>
      </pc:sldChg>
      <pc:sldChg chg="del">
        <pc:chgData name="Samson Christopher" userId="6a13b5f1e64a53ae" providerId="LiveId" clId="{CFA434DC-0124-4E42-A065-E4243FA9AFB5}" dt="2020-04-27T16:07:33.052" v="128" actId="47"/>
        <pc:sldMkLst>
          <pc:docMk/>
          <pc:sldMk cId="2045414723" sldId="430"/>
        </pc:sldMkLst>
      </pc:sldChg>
      <pc:sldChg chg="addSp modSp add mod">
        <pc:chgData name="Samson Christopher" userId="6a13b5f1e64a53ae" providerId="LiveId" clId="{CFA434DC-0124-4E42-A065-E4243FA9AFB5}" dt="2020-04-27T16:15:27.062" v="216" actId="1036"/>
        <pc:sldMkLst>
          <pc:docMk/>
          <pc:sldMk cId="2565713807" sldId="430"/>
        </pc:sldMkLst>
        <pc:spChg chg="add mod">
          <ac:chgData name="Samson Christopher" userId="6a13b5f1e64a53ae" providerId="LiveId" clId="{CFA434DC-0124-4E42-A065-E4243FA9AFB5}" dt="2020-04-27T16:15:27.062" v="216" actId="1036"/>
          <ac:spMkLst>
            <pc:docMk/>
            <pc:sldMk cId="2565713807" sldId="430"/>
            <ac:spMk id="2" creationId="{48BDBF17-3074-42DA-9AE6-D1BE9F373A1A}"/>
          </ac:spMkLst>
        </pc:spChg>
      </pc:sldChg>
      <pc:sldChg chg="addSp modSp add mod">
        <pc:chgData name="Samson Christopher" userId="6a13b5f1e64a53ae" providerId="LiveId" clId="{CFA434DC-0124-4E42-A065-E4243FA9AFB5}" dt="2020-04-23T15:02:43.398" v="99" actId="1035"/>
        <pc:sldMkLst>
          <pc:docMk/>
          <pc:sldMk cId="2864885879" sldId="430"/>
        </pc:sldMkLst>
        <pc:spChg chg="add mod">
          <ac:chgData name="Samson Christopher" userId="6a13b5f1e64a53ae" providerId="LiveId" clId="{CFA434DC-0124-4E42-A065-E4243FA9AFB5}" dt="2020-04-23T15:02:43.398" v="99" actId="1035"/>
          <ac:spMkLst>
            <pc:docMk/>
            <pc:sldMk cId="2864885879" sldId="430"/>
            <ac:spMk id="2" creationId="{707BCC7B-959C-4297-AB30-51987ADE4179}"/>
          </ac:spMkLst>
        </pc:spChg>
      </pc:sldChg>
      <pc:sldChg chg="del">
        <pc:chgData name="Samson Christopher" userId="6a13b5f1e64a53ae" providerId="LiveId" clId="{CFA434DC-0124-4E42-A065-E4243FA9AFB5}" dt="2020-04-27T16:07:33.226" v="129" actId="47"/>
        <pc:sldMkLst>
          <pc:docMk/>
          <pc:sldMk cId="2119571793" sldId="431"/>
        </pc:sldMkLst>
      </pc:sldChg>
      <pc:sldChg chg="addSp modSp add mod">
        <pc:chgData name="Samson Christopher" userId="6a13b5f1e64a53ae" providerId="LiveId" clId="{CFA434DC-0124-4E42-A065-E4243FA9AFB5}" dt="2020-04-27T16:15:36.186" v="226" actId="1036"/>
        <pc:sldMkLst>
          <pc:docMk/>
          <pc:sldMk cId="2281998610" sldId="431"/>
        </pc:sldMkLst>
        <pc:spChg chg="add mod">
          <ac:chgData name="Samson Christopher" userId="6a13b5f1e64a53ae" providerId="LiveId" clId="{CFA434DC-0124-4E42-A065-E4243FA9AFB5}" dt="2020-04-27T16:15:36.186" v="226" actId="1036"/>
          <ac:spMkLst>
            <pc:docMk/>
            <pc:sldMk cId="2281998610" sldId="431"/>
            <ac:spMk id="2" creationId="{3FEE040B-9EF8-4B86-9A11-6C4DC798F136}"/>
          </ac:spMkLst>
        </pc:spChg>
      </pc:sldChg>
      <pc:sldChg chg="addSp modSp add mod">
        <pc:chgData name="Samson Christopher" userId="6a13b5f1e64a53ae" providerId="LiveId" clId="{CFA434DC-0124-4E42-A065-E4243FA9AFB5}" dt="2020-04-23T15:02:53.825" v="105" actId="1036"/>
        <pc:sldMkLst>
          <pc:docMk/>
          <pc:sldMk cId="3520804715" sldId="431"/>
        </pc:sldMkLst>
        <pc:spChg chg="add mod">
          <ac:chgData name="Samson Christopher" userId="6a13b5f1e64a53ae" providerId="LiveId" clId="{CFA434DC-0124-4E42-A065-E4243FA9AFB5}" dt="2020-04-23T15:02:53.825" v="105" actId="1036"/>
          <ac:spMkLst>
            <pc:docMk/>
            <pc:sldMk cId="3520804715" sldId="431"/>
            <ac:spMk id="2" creationId="{3CE97B19-3586-4F1B-8D46-5B7F55C85CB1}"/>
          </ac:spMkLst>
        </pc:spChg>
      </pc:sldChg>
      <pc:sldChg chg="del">
        <pc:chgData name="Samson Christopher" userId="6a13b5f1e64a53ae" providerId="LiveId" clId="{CFA434DC-0124-4E42-A065-E4243FA9AFB5}" dt="2020-04-27T16:07:33.420" v="130" actId="47"/>
        <pc:sldMkLst>
          <pc:docMk/>
          <pc:sldMk cId="573205619" sldId="432"/>
        </pc:sldMkLst>
      </pc:sldChg>
      <pc:sldChg chg="addSp modSp add mod">
        <pc:chgData name="Samson Christopher" userId="6a13b5f1e64a53ae" providerId="LiveId" clId="{CFA434DC-0124-4E42-A065-E4243FA9AFB5}" dt="2020-04-23T15:03:08.059" v="111" actId="1036"/>
        <pc:sldMkLst>
          <pc:docMk/>
          <pc:sldMk cId="2622428392" sldId="432"/>
        </pc:sldMkLst>
        <pc:spChg chg="add mod">
          <ac:chgData name="Samson Christopher" userId="6a13b5f1e64a53ae" providerId="LiveId" clId="{CFA434DC-0124-4E42-A065-E4243FA9AFB5}" dt="2020-04-23T15:03:08.059" v="111" actId="1036"/>
          <ac:spMkLst>
            <pc:docMk/>
            <pc:sldMk cId="2622428392" sldId="432"/>
            <ac:spMk id="2" creationId="{837C61A9-B636-41E6-B3E3-94DB749D1642}"/>
          </ac:spMkLst>
        </pc:spChg>
      </pc:sldChg>
      <pc:sldChg chg="addSp modSp add mod">
        <pc:chgData name="Samson Christopher" userId="6a13b5f1e64a53ae" providerId="LiveId" clId="{CFA434DC-0124-4E42-A065-E4243FA9AFB5}" dt="2020-04-27T16:15:50.452" v="233" actId="1036"/>
        <pc:sldMkLst>
          <pc:docMk/>
          <pc:sldMk cId="2780325599" sldId="432"/>
        </pc:sldMkLst>
        <pc:spChg chg="add mod">
          <ac:chgData name="Samson Christopher" userId="6a13b5f1e64a53ae" providerId="LiveId" clId="{CFA434DC-0124-4E42-A065-E4243FA9AFB5}" dt="2020-04-27T16:15:50.452" v="233" actId="1036"/>
          <ac:spMkLst>
            <pc:docMk/>
            <pc:sldMk cId="2780325599" sldId="432"/>
            <ac:spMk id="2" creationId="{8C00F387-0EC8-4841-BA27-545774770CAB}"/>
          </ac:spMkLst>
        </pc:spChg>
      </pc:sldChg>
      <pc:sldChg chg="del">
        <pc:chgData name="Samson Christopher" userId="6a13b5f1e64a53ae" providerId="LiveId" clId="{CFA434DC-0124-4E42-A065-E4243FA9AFB5}" dt="2020-04-27T16:07:34.008" v="131" actId="47"/>
        <pc:sldMkLst>
          <pc:docMk/>
          <pc:sldMk cId="753477880" sldId="433"/>
        </pc:sldMkLst>
      </pc:sldChg>
      <pc:sldChg chg="addSp modSp add mod">
        <pc:chgData name="Samson Christopher" userId="6a13b5f1e64a53ae" providerId="LiveId" clId="{CFA434DC-0124-4E42-A065-E4243FA9AFB5}" dt="2020-04-23T15:03:22.565" v="120" actId="1036"/>
        <pc:sldMkLst>
          <pc:docMk/>
          <pc:sldMk cId="925055245" sldId="433"/>
        </pc:sldMkLst>
        <pc:spChg chg="add mod">
          <ac:chgData name="Samson Christopher" userId="6a13b5f1e64a53ae" providerId="LiveId" clId="{CFA434DC-0124-4E42-A065-E4243FA9AFB5}" dt="2020-04-23T15:03:22.565" v="120" actId="1036"/>
          <ac:spMkLst>
            <pc:docMk/>
            <pc:sldMk cId="925055245" sldId="433"/>
            <ac:spMk id="2" creationId="{122BEAD4-E9EA-458F-A5A6-4C81DCF8F523}"/>
          </ac:spMkLst>
        </pc:spChg>
      </pc:sldChg>
      <pc:sldChg chg="addSp modSp add mod">
        <pc:chgData name="Samson Christopher" userId="6a13b5f1e64a53ae" providerId="LiveId" clId="{CFA434DC-0124-4E42-A065-E4243FA9AFB5}" dt="2020-04-27T16:16:08.853" v="249" actId="1035"/>
        <pc:sldMkLst>
          <pc:docMk/>
          <pc:sldMk cId="2890292943" sldId="433"/>
        </pc:sldMkLst>
        <pc:spChg chg="add mod">
          <ac:chgData name="Samson Christopher" userId="6a13b5f1e64a53ae" providerId="LiveId" clId="{CFA434DC-0124-4E42-A065-E4243FA9AFB5}" dt="2020-04-27T16:16:08.853" v="249" actId="1035"/>
          <ac:spMkLst>
            <pc:docMk/>
            <pc:sldMk cId="2890292943" sldId="433"/>
            <ac:spMk id="2" creationId="{4558ED10-CC7F-4B42-9CC8-24BAD23C3240}"/>
          </ac:spMkLst>
        </pc:spChg>
      </pc:sldChg>
      <pc:sldChg chg="addSp modSp add mod">
        <pc:chgData name="Samson Christopher" userId="6a13b5f1e64a53ae" providerId="LiveId" clId="{CFA434DC-0124-4E42-A065-E4243FA9AFB5}" dt="2020-04-27T16:16:21.807" v="254" actId="1035"/>
        <pc:sldMkLst>
          <pc:docMk/>
          <pc:sldMk cId="1856135037" sldId="434"/>
        </pc:sldMkLst>
        <pc:spChg chg="add mod">
          <ac:chgData name="Samson Christopher" userId="6a13b5f1e64a53ae" providerId="LiveId" clId="{CFA434DC-0124-4E42-A065-E4243FA9AFB5}" dt="2020-04-27T16:16:21.807" v="254" actId="1035"/>
          <ac:spMkLst>
            <pc:docMk/>
            <pc:sldMk cId="1856135037" sldId="434"/>
            <ac:spMk id="2" creationId="{500DA4D6-C5A9-4A02-8435-CA78E8E3A680}"/>
          </ac:spMkLst>
        </pc:spChg>
      </pc:sldChg>
      <pc:sldChg chg="addSp modSp add mod">
        <pc:chgData name="Samson Christopher" userId="6a13b5f1e64a53ae" providerId="LiveId" clId="{CFA434DC-0124-4E42-A065-E4243FA9AFB5}" dt="2020-04-23T15:03:31.552" v="124" actId="1035"/>
        <pc:sldMkLst>
          <pc:docMk/>
          <pc:sldMk cId="3112099577" sldId="434"/>
        </pc:sldMkLst>
        <pc:spChg chg="add mod">
          <ac:chgData name="Samson Christopher" userId="6a13b5f1e64a53ae" providerId="LiveId" clId="{CFA434DC-0124-4E42-A065-E4243FA9AFB5}" dt="2020-04-23T15:03:31.552" v="124" actId="1035"/>
          <ac:spMkLst>
            <pc:docMk/>
            <pc:sldMk cId="3112099577" sldId="434"/>
            <ac:spMk id="2" creationId="{23938615-42CD-4AF3-8B9E-DF3477D9E21C}"/>
          </ac:spMkLst>
        </pc:spChg>
      </pc:sldChg>
      <pc:sldChg chg="add del">
        <pc:chgData name="Samson Christopher" userId="6a13b5f1e64a53ae" providerId="LiveId" clId="{CFA434DC-0124-4E42-A065-E4243FA9AFB5}" dt="2020-04-27T16:13:24.423" v="167" actId="47"/>
        <pc:sldMkLst>
          <pc:docMk/>
          <pc:sldMk cId="2129060234" sldId="435"/>
        </pc:sldMkLst>
      </pc:sldChg>
      <pc:sldChg chg="add del">
        <pc:chgData name="Samson Christopher" userId="6a13b5f1e64a53ae" providerId="LiveId" clId="{CFA434DC-0124-4E42-A065-E4243FA9AFB5}" dt="2020-04-23T14:53:52.622" v="32" actId="47"/>
        <pc:sldMkLst>
          <pc:docMk/>
          <pc:sldMk cId="3746403179" sldId="435"/>
        </pc:sldMkLst>
      </pc:sldChg>
      <pc:sldChg chg="add del">
        <pc:chgData name="Samson Christopher" userId="6a13b5f1e64a53ae" providerId="LiveId" clId="{CFA434DC-0124-4E42-A065-E4243FA9AFB5}" dt="2020-04-27T16:13:25.215" v="168" actId="47"/>
        <pc:sldMkLst>
          <pc:docMk/>
          <pc:sldMk cId="3411023966" sldId="436"/>
        </pc:sldMkLst>
      </pc:sldChg>
      <pc:sldChg chg="add del">
        <pc:chgData name="Samson Christopher" userId="6a13b5f1e64a53ae" providerId="LiveId" clId="{CFA434DC-0124-4E42-A065-E4243FA9AFB5}" dt="2020-04-27T16:13:25.653" v="169" actId="47"/>
        <pc:sldMkLst>
          <pc:docMk/>
          <pc:sldMk cId="2733855308" sldId="437"/>
        </pc:sldMkLst>
      </pc:sldChg>
      <pc:sldChg chg="add del">
        <pc:chgData name="Samson Christopher" userId="6a13b5f1e64a53ae" providerId="LiveId" clId="{CFA434DC-0124-4E42-A065-E4243FA9AFB5}" dt="2020-04-27T16:13:26.006" v="170" actId="47"/>
        <pc:sldMkLst>
          <pc:docMk/>
          <pc:sldMk cId="2063390251" sldId="438"/>
        </pc:sldMkLst>
      </pc:sldChg>
      <pc:sldChg chg="add del">
        <pc:chgData name="Samson Christopher" userId="6a13b5f1e64a53ae" providerId="LiveId" clId="{CFA434DC-0124-4E42-A065-E4243FA9AFB5}" dt="2020-04-27T16:13:26.356" v="171" actId="47"/>
        <pc:sldMkLst>
          <pc:docMk/>
          <pc:sldMk cId="3398952117" sldId="439"/>
        </pc:sldMkLst>
      </pc:sldChg>
      <pc:sldChg chg="add del">
        <pc:chgData name="Samson Christopher" userId="6a13b5f1e64a53ae" providerId="LiveId" clId="{CFA434DC-0124-4E42-A065-E4243FA9AFB5}" dt="2020-04-27T16:13:26.753" v="172" actId="47"/>
        <pc:sldMkLst>
          <pc:docMk/>
          <pc:sldMk cId="489553271" sldId="440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282DF-C0CE-4721-BFAF-E834DBC6EE7E}"/>
              </a:ext>
            </a:extLst>
          </p:cNvPr>
          <p:cNvSpPr/>
          <p:nvPr/>
        </p:nvSpPr>
        <p:spPr>
          <a:xfrm>
            <a:off x="1172215" y="5321896"/>
            <a:ext cx="98475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20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1BF2E-E15D-4CFD-AC65-ABD457671E2C}"/>
              </a:ext>
            </a:extLst>
          </p:cNvPr>
          <p:cNvSpPr/>
          <p:nvPr/>
        </p:nvSpPr>
        <p:spPr>
          <a:xfrm>
            <a:off x="-4070405" y="5288340"/>
            <a:ext cx="203328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YXl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×\m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×\m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®X¡]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YôojûRVôúX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SPjÕÅo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4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E8A80-B864-4D63-9806-7ACD14153FEC}"/>
              </a:ext>
            </a:extLst>
          </p:cNvPr>
          <p:cNvSpPr/>
          <p:nvPr/>
        </p:nvSpPr>
        <p:spPr>
          <a:xfrm>
            <a:off x="-2901015" y="5322844"/>
            <a:ext cx="17994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LuUûX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12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6BC6C-F01E-4788-A6E0-C9789CDC673D}"/>
              </a:ext>
            </a:extLst>
          </p:cNvPr>
          <p:cNvSpPr/>
          <p:nvPr/>
        </p:nvSpPr>
        <p:spPr>
          <a:xfrm>
            <a:off x="-2559575" y="5322844"/>
            <a:ext cx="17311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VôdúLô©u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ùVúLôYô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89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5FC930-038D-42EA-A9B6-E6E0F4BB8CEB}"/>
              </a:ext>
            </a:extLst>
          </p:cNvPr>
          <p:cNvSpPr/>
          <p:nvPr/>
        </p:nvSpPr>
        <p:spPr>
          <a:xfrm>
            <a:off x="-3936554" y="5288340"/>
            <a:ext cx="200651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LXdLªpûX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Yôr®úX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CÚlTúRô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LWj§úX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41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7A39A0-6397-475A-B922-404C7F21C596}"/>
              </a:ext>
            </a:extLst>
          </p:cNvPr>
          <p:cNvSpPr/>
          <p:nvPr/>
        </p:nvSpPr>
        <p:spPr>
          <a:xfrm>
            <a:off x="-4257957" y="5305592"/>
            <a:ext cx="20707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AUok§ÚkÕ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A±¡ú\u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Y­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Tôod¡ú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76073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C252A0-069A-458C-9A0A-9AAA26A1059F}"/>
              </a:ext>
            </a:extLst>
          </p:cNvPr>
          <p:cNvSpPr/>
          <p:nvPr/>
        </p:nvSpPr>
        <p:spPr>
          <a:xfrm>
            <a:off x="-3704921" y="5314672"/>
            <a:ext cx="19601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ùNhûP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ê¥úV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LiU¦úTôp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TôÕLôd¡Èo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07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19B18-E470-472D-880B-61BCFA65A532}"/>
              </a:ext>
            </a:extLst>
          </p:cNvPr>
          <p:cNvSpPr/>
          <p:nvPr/>
        </p:nvSpPr>
        <p:spPr>
          <a:xfrm>
            <a:off x="0" y="53218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TÑm×p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°«p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§]m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úUnd¡Èo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AUokR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Ri½o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Ft±p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¾od¡Èo </a:t>
            </a:r>
          </a:p>
        </p:txBody>
      </p:sp>
    </p:spTree>
    <p:extLst>
      <p:ext uri="{BB962C8B-B14F-4D97-AF65-F5344CB8AC3E}">
        <p14:creationId xmlns:p14="http://schemas.microsoft.com/office/powerpoint/2010/main" val="354936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AA06E6-619C-4F5C-B356-E06C488C9D29}"/>
              </a:ext>
            </a:extLst>
          </p:cNvPr>
          <p:cNvSpPr/>
          <p:nvPr/>
        </p:nvSpPr>
        <p:spPr>
          <a:xfrm>
            <a:off x="-3549429" y="5306043"/>
            <a:ext cx="192908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LôQ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GiùQVôp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RûXûV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ùNn¡Èo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16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6E1451-79D8-4120-8720-70BFB34562F8}"/>
              </a:ext>
            </a:extLst>
          </p:cNvPr>
          <p:cNvSpPr/>
          <p:nvPr/>
        </p:nvSpPr>
        <p:spPr>
          <a:xfrm>
            <a:off x="-3913311" y="5297417"/>
            <a:ext cx="20018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LôûXúRôßm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×§V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RÚ¡Èo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LôXùUpXôm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LÚjRôn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Lôd¡Èo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74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165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71</cp:revision>
  <dcterms:created xsi:type="dcterms:W3CDTF">2019-11-02T16:27:41Z</dcterms:created>
  <dcterms:modified xsi:type="dcterms:W3CDTF">2020-04-28T16:04:45Z</dcterms:modified>
</cp:coreProperties>
</file>