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64E74E0-0932-405B-969E-E41C174BDF8C}"/>
    <pc:docChg chg="delSld modSld">
      <pc:chgData name="Samson Christopher" userId="6a13b5f1e64a53ae" providerId="LiveId" clId="{E64E74E0-0932-405B-969E-E41C174BDF8C}" dt="2020-07-14T16:21:14.667" v="653" actId="1035"/>
      <pc:docMkLst>
        <pc:docMk/>
      </pc:docMkLst>
      <pc:sldChg chg="del">
        <pc:chgData name="Samson Christopher" userId="6a13b5f1e64a53ae" providerId="LiveId" clId="{E64E74E0-0932-405B-969E-E41C174BDF8C}" dt="2020-07-14T16:15:13.971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64E74E0-0932-405B-969E-E41C174BDF8C}" dt="2020-07-14T16:15:52.494" v="56" actId="1035"/>
        <pc:sldMkLst>
          <pc:docMk/>
          <pc:sldMk cId="1777894342" sldId="389"/>
        </pc:sldMkLst>
        <pc:spChg chg="add mod">
          <ac:chgData name="Samson Christopher" userId="6a13b5f1e64a53ae" providerId="LiveId" clId="{E64E74E0-0932-405B-969E-E41C174BDF8C}" dt="2020-07-14T16:15:52.494" v="56" actId="1035"/>
          <ac:spMkLst>
            <pc:docMk/>
            <pc:sldMk cId="1777894342" sldId="389"/>
            <ac:spMk id="4" creationId="{047B575E-54A2-4269-BD91-DDAD9CBB3E0C}"/>
          </ac:spMkLst>
        </pc:spChg>
      </pc:sldChg>
      <pc:sldChg chg="addSp modSp mod">
        <pc:chgData name="Samson Christopher" userId="6a13b5f1e64a53ae" providerId="LiveId" clId="{E64E74E0-0932-405B-969E-E41C174BDF8C}" dt="2020-07-14T16:20:07.635" v="167" actId="1036"/>
        <pc:sldMkLst>
          <pc:docMk/>
          <pc:sldMk cId="850099564" sldId="390"/>
        </pc:sldMkLst>
        <pc:spChg chg="add mod">
          <ac:chgData name="Samson Christopher" userId="6a13b5f1e64a53ae" providerId="LiveId" clId="{E64E74E0-0932-405B-969E-E41C174BDF8C}" dt="2020-07-14T16:20:07.635" v="167" actId="1036"/>
          <ac:spMkLst>
            <pc:docMk/>
            <pc:sldMk cId="850099564" sldId="390"/>
            <ac:spMk id="4" creationId="{DA6AE988-B990-412A-992A-EA00744BFBEC}"/>
          </ac:spMkLst>
        </pc:spChg>
      </pc:sldChg>
      <pc:sldChg chg="addSp modSp mod">
        <pc:chgData name="Samson Christopher" userId="6a13b5f1e64a53ae" providerId="LiveId" clId="{E64E74E0-0932-405B-969E-E41C174BDF8C}" dt="2020-07-14T16:20:15.971" v="231" actId="1036"/>
        <pc:sldMkLst>
          <pc:docMk/>
          <pc:sldMk cId="944968354" sldId="391"/>
        </pc:sldMkLst>
        <pc:spChg chg="add mod">
          <ac:chgData name="Samson Christopher" userId="6a13b5f1e64a53ae" providerId="LiveId" clId="{E64E74E0-0932-405B-969E-E41C174BDF8C}" dt="2020-07-14T16:20:15.971" v="231" actId="1036"/>
          <ac:spMkLst>
            <pc:docMk/>
            <pc:sldMk cId="944968354" sldId="391"/>
            <ac:spMk id="4" creationId="{C259E06E-ECBC-4C9C-AE43-877660097814}"/>
          </ac:spMkLst>
        </pc:spChg>
      </pc:sldChg>
      <pc:sldChg chg="addSp modSp mod">
        <pc:chgData name="Samson Christopher" userId="6a13b5f1e64a53ae" providerId="LiveId" clId="{E64E74E0-0932-405B-969E-E41C174BDF8C}" dt="2020-07-14T16:20:21.755" v="282" actId="1036"/>
        <pc:sldMkLst>
          <pc:docMk/>
          <pc:sldMk cId="1414681237" sldId="392"/>
        </pc:sldMkLst>
        <pc:spChg chg="add mod">
          <ac:chgData name="Samson Christopher" userId="6a13b5f1e64a53ae" providerId="LiveId" clId="{E64E74E0-0932-405B-969E-E41C174BDF8C}" dt="2020-07-14T16:20:21.755" v="282" actId="1036"/>
          <ac:spMkLst>
            <pc:docMk/>
            <pc:sldMk cId="1414681237" sldId="392"/>
            <ac:spMk id="4" creationId="{FCAC688A-0AE0-476D-A2B0-CD7C4016C926}"/>
          </ac:spMkLst>
        </pc:spChg>
      </pc:sldChg>
      <pc:sldChg chg="addSp modSp mod">
        <pc:chgData name="Samson Christopher" userId="6a13b5f1e64a53ae" providerId="LiveId" clId="{E64E74E0-0932-405B-969E-E41C174BDF8C}" dt="2020-07-14T16:20:26.682" v="328" actId="1036"/>
        <pc:sldMkLst>
          <pc:docMk/>
          <pc:sldMk cId="4103851070" sldId="393"/>
        </pc:sldMkLst>
        <pc:spChg chg="add mod">
          <ac:chgData name="Samson Christopher" userId="6a13b5f1e64a53ae" providerId="LiveId" clId="{E64E74E0-0932-405B-969E-E41C174BDF8C}" dt="2020-07-14T16:20:26.682" v="328" actId="1036"/>
          <ac:spMkLst>
            <pc:docMk/>
            <pc:sldMk cId="4103851070" sldId="393"/>
            <ac:spMk id="4" creationId="{0260269D-3E99-4BF5-9BF8-D740979DF653}"/>
          </ac:spMkLst>
        </pc:spChg>
      </pc:sldChg>
      <pc:sldChg chg="addSp modSp mod">
        <pc:chgData name="Samson Christopher" userId="6a13b5f1e64a53ae" providerId="LiveId" clId="{E64E74E0-0932-405B-969E-E41C174BDF8C}" dt="2020-07-14T16:20:34.982" v="384" actId="1035"/>
        <pc:sldMkLst>
          <pc:docMk/>
          <pc:sldMk cId="659567130" sldId="394"/>
        </pc:sldMkLst>
        <pc:spChg chg="add mod">
          <ac:chgData name="Samson Christopher" userId="6a13b5f1e64a53ae" providerId="LiveId" clId="{E64E74E0-0932-405B-969E-E41C174BDF8C}" dt="2020-07-14T16:20:34.982" v="384" actId="1035"/>
          <ac:spMkLst>
            <pc:docMk/>
            <pc:sldMk cId="659567130" sldId="394"/>
            <ac:spMk id="4" creationId="{40ACB5FA-5A77-456B-8430-B644D7AF9A55}"/>
          </ac:spMkLst>
        </pc:spChg>
      </pc:sldChg>
      <pc:sldChg chg="addSp modSp mod">
        <pc:chgData name="Samson Christopher" userId="6a13b5f1e64a53ae" providerId="LiveId" clId="{E64E74E0-0932-405B-969E-E41C174BDF8C}" dt="2020-07-14T16:20:43.231" v="441" actId="1035"/>
        <pc:sldMkLst>
          <pc:docMk/>
          <pc:sldMk cId="859356432" sldId="395"/>
        </pc:sldMkLst>
        <pc:spChg chg="add mod">
          <ac:chgData name="Samson Christopher" userId="6a13b5f1e64a53ae" providerId="LiveId" clId="{E64E74E0-0932-405B-969E-E41C174BDF8C}" dt="2020-07-14T16:20:43.231" v="441" actId="1035"/>
          <ac:spMkLst>
            <pc:docMk/>
            <pc:sldMk cId="859356432" sldId="395"/>
            <ac:spMk id="4" creationId="{5508DBD7-15E6-44B8-852E-1D2A4FF6F13E}"/>
          </ac:spMkLst>
        </pc:spChg>
      </pc:sldChg>
      <pc:sldChg chg="addSp modSp mod">
        <pc:chgData name="Samson Christopher" userId="6a13b5f1e64a53ae" providerId="LiveId" clId="{E64E74E0-0932-405B-969E-E41C174BDF8C}" dt="2020-07-14T16:20:50.173" v="485" actId="1036"/>
        <pc:sldMkLst>
          <pc:docMk/>
          <pc:sldMk cId="2025405914" sldId="396"/>
        </pc:sldMkLst>
        <pc:spChg chg="add mod">
          <ac:chgData name="Samson Christopher" userId="6a13b5f1e64a53ae" providerId="LiveId" clId="{E64E74E0-0932-405B-969E-E41C174BDF8C}" dt="2020-07-14T16:20:50.173" v="485" actId="1036"/>
          <ac:spMkLst>
            <pc:docMk/>
            <pc:sldMk cId="2025405914" sldId="396"/>
            <ac:spMk id="4" creationId="{EC447C29-FA7C-44E7-A7C1-95BBE0FA6950}"/>
          </ac:spMkLst>
        </pc:spChg>
      </pc:sldChg>
      <pc:sldChg chg="addSp modSp mod">
        <pc:chgData name="Samson Christopher" userId="6a13b5f1e64a53ae" providerId="LiveId" clId="{E64E74E0-0932-405B-969E-E41C174BDF8C}" dt="2020-07-14T16:20:58.288" v="537" actId="1036"/>
        <pc:sldMkLst>
          <pc:docMk/>
          <pc:sldMk cId="2940326978" sldId="397"/>
        </pc:sldMkLst>
        <pc:spChg chg="add mod">
          <ac:chgData name="Samson Christopher" userId="6a13b5f1e64a53ae" providerId="LiveId" clId="{E64E74E0-0932-405B-969E-E41C174BDF8C}" dt="2020-07-14T16:20:58.288" v="537" actId="1036"/>
          <ac:spMkLst>
            <pc:docMk/>
            <pc:sldMk cId="2940326978" sldId="397"/>
            <ac:spMk id="4" creationId="{E44EC035-797D-4539-9256-F0355AD00AE5}"/>
          </ac:spMkLst>
        </pc:spChg>
      </pc:sldChg>
      <pc:sldChg chg="addSp modSp mod">
        <pc:chgData name="Samson Christopher" userId="6a13b5f1e64a53ae" providerId="LiveId" clId="{E64E74E0-0932-405B-969E-E41C174BDF8C}" dt="2020-07-14T16:21:07.415" v="597" actId="1036"/>
        <pc:sldMkLst>
          <pc:docMk/>
          <pc:sldMk cId="2964080828" sldId="398"/>
        </pc:sldMkLst>
        <pc:spChg chg="add mod">
          <ac:chgData name="Samson Christopher" userId="6a13b5f1e64a53ae" providerId="LiveId" clId="{E64E74E0-0932-405B-969E-E41C174BDF8C}" dt="2020-07-14T16:21:07.415" v="597" actId="1036"/>
          <ac:spMkLst>
            <pc:docMk/>
            <pc:sldMk cId="2964080828" sldId="398"/>
            <ac:spMk id="4" creationId="{B53E5995-8FC4-4ACB-AD9E-315482F445AB}"/>
          </ac:spMkLst>
        </pc:spChg>
      </pc:sldChg>
      <pc:sldChg chg="addSp modSp mod">
        <pc:chgData name="Samson Christopher" userId="6a13b5f1e64a53ae" providerId="LiveId" clId="{E64E74E0-0932-405B-969E-E41C174BDF8C}" dt="2020-07-14T16:21:14.667" v="653" actId="1035"/>
        <pc:sldMkLst>
          <pc:docMk/>
          <pc:sldMk cId="1883622595" sldId="399"/>
        </pc:sldMkLst>
        <pc:spChg chg="add mod">
          <ac:chgData name="Samson Christopher" userId="6a13b5f1e64a53ae" providerId="LiveId" clId="{E64E74E0-0932-405B-969E-E41C174BDF8C}" dt="2020-07-14T16:21:14.667" v="653" actId="1035"/>
          <ac:spMkLst>
            <pc:docMk/>
            <pc:sldMk cId="1883622595" sldId="399"/>
            <ac:spMk id="4" creationId="{41225000-458A-4320-B4B9-35BCAD730A1E}"/>
          </ac:spMkLst>
        </pc:spChg>
      </pc:sldChg>
      <pc:sldChg chg="del">
        <pc:chgData name="Samson Christopher" userId="6a13b5f1e64a53ae" providerId="LiveId" clId="{E64E74E0-0932-405B-969E-E41C174BDF8C}" dt="2020-07-14T16:17:23.770" v="67" actId="47"/>
        <pc:sldMkLst>
          <pc:docMk/>
          <pc:sldMk cId="642142391" sldId="400"/>
        </pc:sldMkLst>
      </pc:sldChg>
      <pc:sldChg chg="del">
        <pc:chgData name="Samson Christopher" userId="6a13b5f1e64a53ae" providerId="LiveId" clId="{E64E74E0-0932-405B-969E-E41C174BDF8C}" dt="2020-07-14T16:17:24.195" v="68" actId="47"/>
        <pc:sldMkLst>
          <pc:docMk/>
          <pc:sldMk cId="620554568" sldId="401"/>
        </pc:sldMkLst>
      </pc:sldChg>
      <pc:sldChg chg="del">
        <pc:chgData name="Samson Christopher" userId="6a13b5f1e64a53ae" providerId="LiveId" clId="{E64E74E0-0932-405B-969E-E41C174BDF8C}" dt="2020-07-14T16:17:24.585" v="69" actId="47"/>
        <pc:sldMkLst>
          <pc:docMk/>
          <pc:sldMk cId="459594907" sldId="402"/>
        </pc:sldMkLst>
      </pc:sldChg>
      <pc:sldChg chg="del">
        <pc:chgData name="Samson Christopher" userId="6a13b5f1e64a53ae" providerId="LiveId" clId="{E64E74E0-0932-405B-969E-E41C174BDF8C}" dt="2020-07-14T16:17:25.051" v="70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B575E-54A2-4269-BD91-DDAD9CBB3E0C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¿o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SuûULû</a:t>
            </a:r>
            <a:r>
              <a:rPr lang="en-US" dirty="0"/>
              <a:t>[ ¨û]</a:t>
            </a:r>
            <a:r>
              <a:rPr lang="en-US" dirty="0" err="1"/>
              <a:t>dûL¡uú</a:t>
            </a:r>
            <a:r>
              <a:rPr lang="en-US" dirty="0"/>
              <a:t>\u </a:t>
            </a:r>
          </a:p>
          <a:p>
            <a:r>
              <a:rPr lang="en-US" dirty="0" err="1"/>
              <a:t>LÚjúRôÓ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ùNôp¡ú</a:t>
            </a:r>
            <a:r>
              <a:rPr lang="en-US" dirty="0"/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E5995-8FC4-4ACB-AD9E-315482F445AB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U]</a:t>
            </a:r>
            <a:r>
              <a:rPr lang="en-US" dirty="0" err="1"/>
              <a:t>UôW</a:t>
            </a:r>
            <a:r>
              <a:rPr lang="en-US" dirty="0"/>
              <a:t> </a:t>
            </a:r>
            <a:r>
              <a:rPr lang="en-US" dirty="0" err="1"/>
              <a:t>úS£jR</a:t>
            </a:r>
            <a:r>
              <a:rPr lang="en-US" dirty="0"/>
              <a:t> U²RoLs U\</a:t>
            </a:r>
            <a:r>
              <a:rPr lang="en-US" dirty="0" err="1"/>
              <a:t>kRôÛm</a:t>
            </a:r>
            <a:r>
              <a:rPr lang="en-US" dirty="0"/>
              <a:t> </a:t>
            </a:r>
          </a:p>
          <a:p>
            <a:r>
              <a:rPr lang="en-US" dirty="0"/>
              <a:t>U\</a:t>
            </a:r>
            <a:r>
              <a:rPr lang="en-US" dirty="0" err="1"/>
              <a:t>YôR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¿</a:t>
            </a:r>
            <a:r>
              <a:rPr lang="en-US" dirty="0" err="1"/>
              <a:t>WnVô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25000-458A-4320-B4B9-35BCAD730A1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ãr¨ûXLs</a:t>
            </a:r>
            <a:r>
              <a:rPr lang="en-US" dirty="0"/>
              <a:t> </a:t>
            </a:r>
            <a:r>
              <a:rPr lang="en-US" dirty="0" err="1"/>
              <a:t>Uô±hPôÛm</a:t>
            </a:r>
            <a:r>
              <a:rPr lang="en-US" dirty="0"/>
              <a:t> </a:t>
            </a:r>
            <a:r>
              <a:rPr lang="en-US" dirty="0" err="1"/>
              <a:t>Uô±Pô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¡</a:t>
            </a:r>
            <a:r>
              <a:rPr lang="en-US" dirty="0" err="1"/>
              <a:t>ÚûTVôúX</a:t>
            </a:r>
            <a:r>
              <a:rPr lang="en-US" dirty="0"/>
              <a:t> </a:t>
            </a:r>
            <a:r>
              <a:rPr lang="en-US" dirty="0" err="1"/>
              <a:t>SôsúRôßm</a:t>
            </a:r>
            <a:r>
              <a:rPr lang="en-US" dirty="0"/>
              <a:t> </a:t>
            </a:r>
            <a:r>
              <a:rPr lang="en-US" dirty="0" err="1"/>
              <a:t>Rôe¡ÉWnVô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AE988-B990-412A-992A-EA00744BFBEC}"/>
              </a:ext>
            </a:extLst>
          </p:cNvPr>
          <p:cNvSpPr txBox="1"/>
          <p:nvPr/>
        </p:nvSpPr>
        <p:spPr>
          <a:xfrm>
            <a:off x="437625" y="5377236"/>
            <a:ext cx="113167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Rô«u</a:t>
            </a:r>
            <a:r>
              <a:rPr lang="en-US" dirty="0"/>
              <a:t> </a:t>
            </a:r>
            <a:r>
              <a:rPr lang="en-US" dirty="0" err="1"/>
              <a:t>LÚ®úX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EÚYô</a:t>
            </a:r>
            <a:r>
              <a:rPr lang="en-US" dirty="0"/>
              <a:t>]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ØRp</a:t>
            </a:r>
            <a:r>
              <a:rPr lang="en-US" dirty="0"/>
              <a:t> </a:t>
            </a:r>
            <a:r>
              <a:rPr lang="en-US" dirty="0" err="1"/>
              <a:t>SôsúRôßm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Yk¾úW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9E06E-ECBC-4C9C-AE43-877660097814}"/>
              </a:ext>
            </a:extLst>
          </p:cNvPr>
          <p:cNvSpPr txBox="1"/>
          <p:nvPr/>
        </p:nvSpPr>
        <p:spPr>
          <a:xfrm>
            <a:off x="762524" y="5377238"/>
            <a:ext cx="106669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Sô£VôúX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ÑYô£jR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ØRp</a:t>
            </a:r>
            <a:r>
              <a:rPr lang="en-US" dirty="0"/>
              <a:t> </a:t>
            </a:r>
            <a:r>
              <a:rPr lang="en-US" dirty="0" err="1"/>
              <a:t>SôsúRôßm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Yk¾úW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C688A-0AE0-476D-A2B0-CD7C4016C926}"/>
              </a:ext>
            </a:extLst>
          </p:cNvPr>
          <p:cNvSpPr txBox="1"/>
          <p:nvPr/>
        </p:nvSpPr>
        <p:spPr>
          <a:xfrm>
            <a:off x="546682" y="5377237"/>
            <a:ext cx="110986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T­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/>
              <a:t> </a:t>
            </a:r>
            <a:r>
              <a:rPr lang="en-US" dirty="0" err="1"/>
              <a:t>ùNÛj§úV</a:t>
            </a:r>
            <a:r>
              <a:rPr lang="en-US" dirty="0"/>
              <a:t> </a:t>
            </a:r>
          </a:p>
          <a:p>
            <a:r>
              <a:rPr lang="en-US" dirty="0" err="1"/>
              <a:t>SôRu</a:t>
            </a:r>
            <a:r>
              <a:rPr lang="en-US" dirty="0"/>
              <a:t> </a:t>
            </a:r>
            <a:r>
              <a:rPr lang="en-US" dirty="0" err="1"/>
              <a:t>CúVÑûYúV</a:t>
            </a:r>
            <a:r>
              <a:rPr lang="en-US" dirty="0"/>
              <a:t> </a:t>
            </a:r>
            <a:r>
              <a:rPr lang="en-US" dirty="0" err="1"/>
              <a:t>TôÓúYu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0269D-3E99-4BF5-9BF8-D740979DF653}"/>
              </a:ext>
            </a:extLst>
          </p:cNvPr>
          <p:cNvSpPr txBox="1"/>
          <p:nvPr/>
        </p:nvSpPr>
        <p:spPr>
          <a:xfrm>
            <a:off x="1709606" y="5377238"/>
            <a:ext cx="87727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T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/>
              <a:t>­ </a:t>
            </a:r>
            <a:r>
              <a:rPr lang="en-US" dirty="0" err="1"/>
              <a:t>ùNÛj§úV</a:t>
            </a:r>
            <a:r>
              <a:rPr lang="en-US" dirty="0"/>
              <a:t> </a:t>
            </a:r>
          </a:p>
          <a:p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RkRYûW</a:t>
            </a:r>
            <a:r>
              <a:rPr lang="en-US" dirty="0"/>
              <a:t> </a:t>
            </a:r>
            <a:r>
              <a:rPr lang="en-US" dirty="0" err="1"/>
              <a:t>TôÓúYu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CB5FA-5A77-456B-8430-B644D7AF9A55}"/>
              </a:ext>
            </a:extLst>
          </p:cNvPr>
          <p:cNvSpPr txBox="1"/>
          <p:nvPr/>
        </p:nvSpPr>
        <p:spPr>
          <a:xfrm>
            <a:off x="223706" y="5381351"/>
            <a:ext cx="117445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Tô®VôL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YôrkÕ</a:t>
            </a:r>
            <a:r>
              <a:rPr lang="en-US" dirty="0"/>
              <a:t>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SôhL°Ûm</a:t>
            </a:r>
            <a:r>
              <a:rPr lang="en-US" dirty="0"/>
              <a:t> </a:t>
            </a:r>
            <a:r>
              <a:rPr lang="en-US" dirty="0" err="1"/>
              <a:t>SôsúRôßm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Yk¾úW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8DBD7-15E6-44B8-852E-1D2A4FF6F13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EmûU®hÓ</a:t>
            </a:r>
            <a:r>
              <a:rPr lang="en-US" dirty="0"/>
              <a:t> </a:t>
            </a:r>
            <a:r>
              <a:rPr lang="en-US" dirty="0" err="1"/>
              <a:t>çWm</a:t>
            </a:r>
            <a:r>
              <a:rPr lang="en-US" dirty="0"/>
              <a:t> </a:t>
            </a:r>
            <a:r>
              <a:rPr lang="en-US" dirty="0" err="1"/>
              <a:t>ùNuß</a:t>
            </a:r>
            <a:r>
              <a:rPr lang="en-US" dirty="0"/>
              <a:t> </a:t>
            </a:r>
            <a:r>
              <a:rPr lang="en-US" dirty="0" err="1"/>
              <a:t>ÕúWôLm</a:t>
            </a:r>
            <a:r>
              <a:rPr lang="en-US" dirty="0"/>
              <a:t>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SôhL°Ûm</a:t>
            </a:r>
            <a:r>
              <a:rPr lang="en-US" dirty="0"/>
              <a:t> </a:t>
            </a:r>
            <a:r>
              <a:rPr lang="en-US" dirty="0" err="1"/>
              <a:t>SôsúRôßm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Yk¾úW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47C29-FA7C-44E7-A7C1-95BBE0FA6950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§</a:t>
            </a:r>
            <a:r>
              <a:rPr lang="en-US" dirty="0" err="1"/>
              <a:t>dLtß</a:t>
            </a:r>
            <a:r>
              <a:rPr lang="en-US" dirty="0"/>
              <a:t> </a:t>
            </a:r>
            <a:r>
              <a:rPr lang="en-US" dirty="0" err="1"/>
              <a:t>ÕûQ«u</a:t>
            </a:r>
            <a:r>
              <a:rPr lang="en-US" dirty="0"/>
              <a:t>± §</a:t>
            </a:r>
            <a:r>
              <a:rPr lang="en-US" dirty="0" err="1"/>
              <a:t>ûLj§hP</a:t>
            </a:r>
            <a:r>
              <a:rPr lang="en-US" dirty="0"/>
              <a:t> </a:t>
            </a:r>
            <a:r>
              <a:rPr lang="en-US" dirty="0" err="1"/>
              <a:t>úSWj§p</a:t>
            </a:r>
            <a:r>
              <a:rPr lang="en-US" dirty="0"/>
              <a:t> </a:t>
            </a:r>
            <a:r>
              <a:rPr lang="en-US" dirty="0" err="1"/>
              <a:t>ÕûQVôL</a:t>
            </a:r>
            <a:r>
              <a:rPr lang="en-US" dirty="0"/>
              <a:t> </a:t>
            </a:r>
            <a:r>
              <a:rPr lang="en-US" dirty="0" err="1"/>
              <a:t>úR</a:t>
            </a:r>
            <a:r>
              <a:rPr lang="en-US" dirty="0"/>
              <a:t>¥ Yk¾úW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EC035-797D-4539-9256-F0355AD00AE5}"/>
              </a:ext>
            </a:extLst>
          </p:cNvPr>
          <p:cNvSpPr txBox="1"/>
          <p:nvPr/>
        </p:nvSpPr>
        <p:spPr>
          <a:xfrm>
            <a:off x="0" y="53799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ÕdLjRôp</a:t>
            </a:r>
            <a:r>
              <a:rPr lang="en-US" dirty="0"/>
              <a:t> U]</a:t>
            </a:r>
            <a:r>
              <a:rPr lang="en-US" dirty="0" err="1"/>
              <a:t>kùSôkÕ</a:t>
            </a:r>
            <a:r>
              <a:rPr lang="en-US" dirty="0"/>
              <a:t> U¥¡u\ </a:t>
            </a:r>
            <a:r>
              <a:rPr lang="en-US" dirty="0" err="1"/>
              <a:t>úSWj§p</a:t>
            </a:r>
            <a:r>
              <a:rPr lang="en-US" dirty="0"/>
              <a:t> </a:t>
            </a:r>
            <a:r>
              <a:rPr lang="en-US" dirty="0" err="1"/>
              <a:t>ÕûQVôL</a:t>
            </a:r>
            <a:r>
              <a:rPr lang="en-US" dirty="0"/>
              <a:t> </a:t>
            </a:r>
            <a:r>
              <a:rPr lang="en-US" dirty="0" err="1"/>
              <a:t>úR</a:t>
            </a:r>
            <a:r>
              <a:rPr lang="en-US" dirty="0"/>
              <a:t>¥ Yk¾úW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180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2020-07-14T16:21:16Z</dcterms:modified>
</cp:coreProperties>
</file>