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24CD65E5-F5EB-403E-8075-F429A62C4831}"/>
    <pc:docChg chg="delSld modSld">
      <pc:chgData name="Samson Christopher" userId="6a13b5f1e64a53ae" providerId="LiveId" clId="{24CD65E5-F5EB-403E-8075-F429A62C4831}" dt="2020-04-29T01:52:11.873" v="805" actId="1035"/>
      <pc:docMkLst>
        <pc:docMk/>
      </pc:docMkLst>
      <pc:sldChg chg="del">
        <pc:chgData name="Samson Christopher" userId="6a13b5f1e64a53ae" providerId="LiveId" clId="{24CD65E5-F5EB-403E-8075-F429A62C4831}" dt="2020-04-29T01:46:33.613" v="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4CD65E5-F5EB-403E-8075-F429A62C4831}" dt="2020-04-29T01:50:09.537" v="93" actId="1036"/>
        <pc:sldMkLst>
          <pc:docMk/>
          <pc:sldMk cId="1777894342" sldId="389"/>
        </pc:sldMkLst>
        <pc:spChg chg="add mod">
          <ac:chgData name="Samson Christopher" userId="6a13b5f1e64a53ae" providerId="LiveId" clId="{24CD65E5-F5EB-403E-8075-F429A62C4831}" dt="2020-04-29T01:50:09.537" v="93" actId="1036"/>
          <ac:spMkLst>
            <pc:docMk/>
            <pc:sldMk cId="1777894342" sldId="389"/>
            <ac:spMk id="2" creationId="{31DC17B2-545D-41FD-947D-FECF83569D96}"/>
          </ac:spMkLst>
        </pc:spChg>
      </pc:sldChg>
      <pc:sldChg chg="addSp modSp mod">
        <pc:chgData name="Samson Christopher" userId="6a13b5f1e64a53ae" providerId="LiveId" clId="{24CD65E5-F5EB-403E-8075-F429A62C4831}" dt="2020-04-29T01:50:18.062" v="149" actId="1036"/>
        <pc:sldMkLst>
          <pc:docMk/>
          <pc:sldMk cId="850099564" sldId="390"/>
        </pc:sldMkLst>
        <pc:spChg chg="add mod">
          <ac:chgData name="Samson Christopher" userId="6a13b5f1e64a53ae" providerId="LiveId" clId="{24CD65E5-F5EB-403E-8075-F429A62C4831}" dt="2020-04-29T01:50:18.062" v="149" actId="1036"/>
          <ac:spMkLst>
            <pc:docMk/>
            <pc:sldMk cId="850099564" sldId="390"/>
            <ac:spMk id="2" creationId="{98BBF66A-BF9D-4CB2-88B7-1F7153FAA36F}"/>
          </ac:spMkLst>
        </pc:spChg>
      </pc:sldChg>
      <pc:sldChg chg="addSp modSp mod">
        <pc:chgData name="Samson Christopher" userId="6a13b5f1e64a53ae" providerId="LiveId" clId="{24CD65E5-F5EB-403E-8075-F429A62C4831}" dt="2020-04-29T01:50:26.365" v="196" actId="1035"/>
        <pc:sldMkLst>
          <pc:docMk/>
          <pc:sldMk cId="944968354" sldId="391"/>
        </pc:sldMkLst>
        <pc:spChg chg="add mod">
          <ac:chgData name="Samson Christopher" userId="6a13b5f1e64a53ae" providerId="LiveId" clId="{24CD65E5-F5EB-403E-8075-F429A62C4831}" dt="2020-04-29T01:50:26.365" v="196" actId="1035"/>
          <ac:spMkLst>
            <pc:docMk/>
            <pc:sldMk cId="944968354" sldId="391"/>
            <ac:spMk id="2" creationId="{C897CE09-DF24-4D32-AC77-19C826AAE5FD}"/>
          </ac:spMkLst>
        </pc:spChg>
      </pc:sldChg>
      <pc:sldChg chg="addSp modSp mod">
        <pc:chgData name="Samson Christopher" userId="6a13b5f1e64a53ae" providerId="LiveId" clId="{24CD65E5-F5EB-403E-8075-F429A62C4831}" dt="2020-04-29T01:50:33.584" v="246" actId="1036"/>
        <pc:sldMkLst>
          <pc:docMk/>
          <pc:sldMk cId="1414681237" sldId="392"/>
        </pc:sldMkLst>
        <pc:spChg chg="add mod">
          <ac:chgData name="Samson Christopher" userId="6a13b5f1e64a53ae" providerId="LiveId" clId="{24CD65E5-F5EB-403E-8075-F429A62C4831}" dt="2020-04-29T01:50:33.584" v="246" actId="1036"/>
          <ac:spMkLst>
            <pc:docMk/>
            <pc:sldMk cId="1414681237" sldId="392"/>
            <ac:spMk id="2" creationId="{B3CEB389-F5E5-418A-9A4F-85D35AE4B06B}"/>
          </ac:spMkLst>
        </pc:spChg>
      </pc:sldChg>
      <pc:sldChg chg="addSp modSp mod">
        <pc:chgData name="Samson Christopher" userId="6a13b5f1e64a53ae" providerId="LiveId" clId="{24CD65E5-F5EB-403E-8075-F429A62C4831}" dt="2020-04-29T01:50:43.506" v="298" actId="1036"/>
        <pc:sldMkLst>
          <pc:docMk/>
          <pc:sldMk cId="4103851070" sldId="393"/>
        </pc:sldMkLst>
        <pc:spChg chg="add mod">
          <ac:chgData name="Samson Christopher" userId="6a13b5f1e64a53ae" providerId="LiveId" clId="{24CD65E5-F5EB-403E-8075-F429A62C4831}" dt="2020-04-29T01:50:43.506" v="298" actId="1036"/>
          <ac:spMkLst>
            <pc:docMk/>
            <pc:sldMk cId="4103851070" sldId="393"/>
            <ac:spMk id="2" creationId="{7A3533FF-C253-4BCD-9A85-59651758E36F}"/>
          </ac:spMkLst>
        </pc:spChg>
      </pc:sldChg>
      <pc:sldChg chg="addSp modSp mod">
        <pc:chgData name="Samson Christopher" userId="6a13b5f1e64a53ae" providerId="LiveId" clId="{24CD65E5-F5EB-403E-8075-F429A62C4831}" dt="2020-04-29T01:50:52.315" v="355" actId="1035"/>
        <pc:sldMkLst>
          <pc:docMk/>
          <pc:sldMk cId="659567130" sldId="394"/>
        </pc:sldMkLst>
        <pc:spChg chg="add mod">
          <ac:chgData name="Samson Christopher" userId="6a13b5f1e64a53ae" providerId="LiveId" clId="{24CD65E5-F5EB-403E-8075-F429A62C4831}" dt="2020-04-29T01:50:52.315" v="355" actId="1035"/>
          <ac:spMkLst>
            <pc:docMk/>
            <pc:sldMk cId="659567130" sldId="394"/>
            <ac:spMk id="2" creationId="{A0987A7E-12C8-4CE6-9BDB-CA94DED59FA6}"/>
          </ac:spMkLst>
        </pc:spChg>
      </pc:sldChg>
      <pc:sldChg chg="addSp modSp mod">
        <pc:chgData name="Samson Christopher" userId="6a13b5f1e64a53ae" providerId="LiveId" clId="{24CD65E5-F5EB-403E-8075-F429A62C4831}" dt="2020-04-29T01:51:02.099" v="401" actId="1035"/>
        <pc:sldMkLst>
          <pc:docMk/>
          <pc:sldMk cId="859356432" sldId="395"/>
        </pc:sldMkLst>
        <pc:spChg chg="add mod">
          <ac:chgData name="Samson Christopher" userId="6a13b5f1e64a53ae" providerId="LiveId" clId="{24CD65E5-F5EB-403E-8075-F429A62C4831}" dt="2020-04-29T01:51:02.099" v="401" actId="1035"/>
          <ac:spMkLst>
            <pc:docMk/>
            <pc:sldMk cId="859356432" sldId="395"/>
            <ac:spMk id="2" creationId="{80AAB082-055D-451D-8192-9922D8F63182}"/>
          </ac:spMkLst>
        </pc:spChg>
      </pc:sldChg>
      <pc:sldChg chg="addSp modSp mod">
        <pc:chgData name="Samson Christopher" userId="6a13b5f1e64a53ae" providerId="LiveId" clId="{24CD65E5-F5EB-403E-8075-F429A62C4831}" dt="2020-04-29T01:51:10.740" v="452" actId="1035"/>
        <pc:sldMkLst>
          <pc:docMk/>
          <pc:sldMk cId="2025405914" sldId="396"/>
        </pc:sldMkLst>
        <pc:spChg chg="add mod">
          <ac:chgData name="Samson Christopher" userId="6a13b5f1e64a53ae" providerId="LiveId" clId="{24CD65E5-F5EB-403E-8075-F429A62C4831}" dt="2020-04-29T01:51:10.740" v="452" actId="1035"/>
          <ac:spMkLst>
            <pc:docMk/>
            <pc:sldMk cId="2025405914" sldId="396"/>
            <ac:spMk id="2" creationId="{9B684586-54D3-4918-8417-5CFE9ADDFBB9}"/>
          </ac:spMkLst>
        </pc:spChg>
      </pc:sldChg>
      <pc:sldChg chg="addSp modSp mod">
        <pc:chgData name="Samson Christopher" userId="6a13b5f1e64a53ae" providerId="LiveId" clId="{24CD65E5-F5EB-403E-8075-F429A62C4831}" dt="2020-04-29T01:51:18.074" v="496" actId="1036"/>
        <pc:sldMkLst>
          <pc:docMk/>
          <pc:sldMk cId="2940326978" sldId="397"/>
        </pc:sldMkLst>
        <pc:spChg chg="add mod">
          <ac:chgData name="Samson Christopher" userId="6a13b5f1e64a53ae" providerId="LiveId" clId="{24CD65E5-F5EB-403E-8075-F429A62C4831}" dt="2020-04-29T01:51:18.074" v="496" actId="1036"/>
          <ac:spMkLst>
            <pc:docMk/>
            <pc:sldMk cId="2940326978" sldId="397"/>
            <ac:spMk id="2" creationId="{05E2CE6C-449E-43EC-9973-75C0E3684A98}"/>
          </ac:spMkLst>
        </pc:spChg>
      </pc:sldChg>
      <pc:sldChg chg="addSp modSp mod">
        <pc:chgData name="Samson Christopher" userId="6a13b5f1e64a53ae" providerId="LiveId" clId="{24CD65E5-F5EB-403E-8075-F429A62C4831}" dt="2020-04-29T01:51:27.991" v="547" actId="1036"/>
        <pc:sldMkLst>
          <pc:docMk/>
          <pc:sldMk cId="2964080828" sldId="398"/>
        </pc:sldMkLst>
        <pc:spChg chg="add mod">
          <ac:chgData name="Samson Christopher" userId="6a13b5f1e64a53ae" providerId="LiveId" clId="{24CD65E5-F5EB-403E-8075-F429A62C4831}" dt="2020-04-29T01:51:27.991" v="547" actId="1036"/>
          <ac:spMkLst>
            <pc:docMk/>
            <pc:sldMk cId="2964080828" sldId="398"/>
            <ac:spMk id="2" creationId="{2EF6EB3E-EBC7-42EC-9A9E-FDB0AC07EF2A}"/>
          </ac:spMkLst>
        </pc:spChg>
      </pc:sldChg>
      <pc:sldChg chg="addSp modSp mod">
        <pc:chgData name="Samson Christopher" userId="6a13b5f1e64a53ae" providerId="LiveId" clId="{24CD65E5-F5EB-403E-8075-F429A62C4831}" dt="2020-04-29T01:51:35.235" v="592" actId="1036"/>
        <pc:sldMkLst>
          <pc:docMk/>
          <pc:sldMk cId="1883622595" sldId="399"/>
        </pc:sldMkLst>
        <pc:spChg chg="add mod">
          <ac:chgData name="Samson Christopher" userId="6a13b5f1e64a53ae" providerId="LiveId" clId="{24CD65E5-F5EB-403E-8075-F429A62C4831}" dt="2020-04-29T01:51:35.235" v="592" actId="1036"/>
          <ac:spMkLst>
            <pc:docMk/>
            <pc:sldMk cId="1883622595" sldId="399"/>
            <ac:spMk id="2" creationId="{6CB386AC-68F2-4866-8031-ED19A986AF74}"/>
          </ac:spMkLst>
        </pc:spChg>
      </pc:sldChg>
      <pc:sldChg chg="addSp modSp mod">
        <pc:chgData name="Samson Christopher" userId="6a13b5f1e64a53ae" providerId="LiveId" clId="{24CD65E5-F5EB-403E-8075-F429A62C4831}" dt="2020-04-29T01:51:44.767" v="645" actId="1035"/>
        <pc:sldMkLst>
          <pc:docMk/>
          <pc:sldMk cId="642142391" sldId="400"/>
        </pc:sldMkLst>
        <pc:spChg chg="add mod">
          <ac:chgData name="Samson Christopher" userId="6a13b5f1e64a53ae" providerId="LiveId" clId="{24CD65E5-F5EB-403E-8075-F429A62C4831}" dt="2020-04-29T01:51:44.767" v="645" actId="1035"/>
          <ac:spMkLst>
            <pc:docMk/>
            <pc:sldMk cId="642142391" sldId="400"/>
            <ac:spMk id="2" creationId="{9672925C-6CEB-44B1-8939-25B87AD9A68B}"/>
          </ac:spMkLst>
        </pc:spChg>
      </pc:sldChg>
      <pc:sldChg chg="addSp modSp mod">
        <pc:chgData name="Samson Christopher" userId="6a13b5f1e64a53ae" providerId="LiveId" clId="{24CD65E5-F5EB-403E-8075-F429A62C4831}" dt="2020-04-29T01:51:54.513" v="698" actId="1035"/>
        <pc:sldMkLst>
          <pc:docMk/>
          <pc:sldMk cId="620554568" sldId="401"/>
        </pc:sldMkLst>
        <pc:spChg chg="add mod">
          <ac:chgData name="Samson Christopher" userId="6a13b5f1e64a53ae" providerId="LiveId" clId="{24CD65E5-F5EB-403E-8075-F429A62C4831}" dt="2020-04-29T01:51:54.513" v="698" actId="1035"/>
          <ac:spMkLst>
            <pc:docMk/>
            <pc:sldMk cId="620554568" sldId="401"/>
            <ac:spMk id="2" creationId="{312E91CF-06E4-4D84-8CBB-9F20D0F6BD4A}"/>
          </ac:spMkLst>
        </pc:spChg>
      </pc:sldChg>
      <pc:sldChg chg="addSp modSp mod">
        <pc:chgData name="Samson Christopher" userId="6a13b5f1e64a53ae" providerId="LiveId" clId="{24CD65E5-F5EB-403E-8075-F429A62C4831}" dt="2020-04-29T01:52:03.110" v="755" actId="1036"/>
        <pc:sldMkLst>
          <pc:docMk/>
          <pc:sldMk cId="459594907" sldId="402"/>
        </pc:sldMkLst>
        <pc:spChg chg="add mod">
          <ac:chgData name="Samson Christopher" userId="6a13b5f1e64a53ae" providerId="LiveId" clId="{24CD65E5-F5EB-403E-8075-F429A62C4831}" dt="2020-04-29T01:52:03.110" v="755" actId="1036"/>
          <ac:spMkLst>
            <pc:docMk/>
            <pc:sldMk cId="459594907" sldId="402"/>
            <ac:spMk id="2" creationId="{9AAD6EEA-EA22-482E-ACD8-A98FABAE42A6}"/>
          </ac:spMkLst>
        </pc:spChg>
      </pc:sldChg>
      <pc:sldChg chg="addSp modSp mod">
        <pc:chgData name="Samson Christopher" userId="6a13b5f1e64a53ae" providerId="LiveId" clId="{24CD65E5-F5EB-403E-8075-F429A62C4831}" dt="2020-04-29T01:52:11.873" v="805" actId="1035"/>
        <pc:sldMkLst>
          <pc:docMk/>
          <pc:sldMk cId="2376098714" sldId="403"/>
        </pc:sldMkLst>
        <pc:spChg chg="add mod">
          <ac:chgData name="Samson Christopher" userId="6a13b5f1e64a53ae" providerId="LiveId" clId="{24CD65E5-F5EB-403E-8075-F429A62C4831}" dt="2020-04-29T01:52:11.873" v="805" actId="1035"/>
          <ac:spMkLst>
            <pc:docMk/>
            <pc:sldMk cId="2376098714" sldId="403"/>
            <ac:spMk id="2" creationId="{E82426B2-65AD-4BA1-AF65-9890E0A51A5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DC17B2-545D-41FD-947D-FECF83569D96}"/>
              </a:ext>
            </a:extLst>
          </p:cNvPr>
          <p:cNvSpPr/>
          <p:nvPr/>
        </p:nvSpPr>
        <p:spPr>
          <a:xfrm>
            <a:off x="195990" y="5685533"/>
            <a:ext cx="118000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 º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YÚ¡\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F6EB3E-EBC7-42EC-9A9E-FDB0AC07EF2A}"/>
              </a:ext>
            </a:extLst>
          </p:cNvPr>
          <p:cNvSpPr/>
          <p:nvPr/>
        </p:nvSpPr>
        <p:spPr>
          <a:xfrm>
            <a:off x="733799" y="5735867"/>
            <a:ext cx="107244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B386AC-68F2-4866-8031-ED19A986AF74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HßYôo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ìTUôn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úULúU±P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72925C-6CEB-44B1-8939-25B87AD9A68B}"/>
              </a:ext>
            </a:extLst>
          </p:cNvPr>
          <p:cNvSpPr/>
          <p:nvPr/>
        </p:nvSpPr>
        <p:spPr>
          <a:xfrm>
            <a:off x="773872" y="5685533"/>
            <a:ext cx="106442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BLôVj§p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LpVôQj§úX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2E91CF-06E4-4D84-8CBB-9F20D0F6BD4A}"/>
              </a:ext>
            </a:extLst>
          </p:cNvPr>
          <p:cNvSpPr/>
          <p:nvPr/>
        </p:nvSpPr>
        <p:spPr>
          <a:xfrm>
            <a:off x="-1" y="537086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ùNhûP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Ae¡ÚlTôúVô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J°lTôúVô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AD6EEA-EA22-482E-ACD8-A98FABAE42A6}"/>
              </a:ext>
            </a:extLst>
          </p:cNvPr>
          <p:cNvSpPr/>
          <p:nvPr/>
        </p:nvSpPr>
        <p:spPr>
          <a:xfrm>
            <a:off x="-126214" y="5668755"/>
            <a:ext cx="124444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Ak§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AWNôh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[«p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2426B2-65AD-4BA1-AF65-9890E0A51A58}"/>
              </a:ext>
            </a:extLst>
          </p:cNvPr>
          <p:cNvSpPr/>
          <p:nvPr/>
        </p:nvSpPr>
        <p:spPr>
          <a:xfrm>
            <a:off x="0" y="53540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Bd¡û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ùNô¬Vm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[«p -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ALlTPôUúX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Rl©d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ùLôsYôúVô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BF66A-BF9D-4CB2-88B7-1F7153FAA36F}"/>
              </a:ext>
            </a:extLst>
          </p:cNvPr>
          <p:cNvSpPr/>
          <p:nvPr/>
        </p:nvSpPr>
        <p:spPr>
          <a:xfrm>
            <a:off x="901310" y="5677144"/>
            <a:ext cx="103893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NÁTUôÏúR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C²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97CE09-DF24-4D32-AC77-19C826AAE5FD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AN§VôL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©u×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AX±ÓYôúV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CEB389-F5E5-418A-9A4F-85D35AE4B06B}"/>
              </a:ext>
            </a:extLst>
          </p:cNvPr>
          <p:cNvSpPr/>
          <p:nvPr/>
        </p:nvSpPr>
        <p:spPr>
          <a:xfrm>
            <a:off x="135877" y="5702311"/>
            <a:ext cx="119202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éúXôL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úYiPôúU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533FF-C253-4BCD-9A85-59651758E36F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úUúXôLm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TôojÕl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úXôLjûRùYß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CÕ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úXôLúU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úTôdÏúU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987A7E-12C8-4CE6-9BDB-CA94DED59FA6}"/>
              </a:ext>
            </a:extLst>
          </p:cNvPr>
          <p:cNvSpPr/>
          <p:nvPr/>
        </p:nvSpPr>
        <p:spPr>
          <a:xfrm>
            <a:off x="474109" y="5693922"/>
            <a:ext cx="11243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CÚRVj§p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HúRàm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EiúPô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£ß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AB082-055D-451D-8192-9922D8F63182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¸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úZ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Rs°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CÚRVjûR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UôdLôúVô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84586-54D3-4918-8417-5CFE9ADDFBB9}"/>
              </a:ext>
            </a:extLst>
          </p:cNvPr>
          <p:cNvSpPr/>
          <p:nvPr/>
        </p:nvSpPr>
        <p:spPr>
          <a:xfrm>
            <a:off x="376326" y="5677144"/>
            <a:ext cx="11439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[¸L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LYûXúVôÓ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¾²Ùm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2CE6C-449E-43EC-9973-75C0E3684A98}"/>
              </a:ext>
            </a:extLst>
          </p:cNvPr>
          <p:cNvSpPr/>
          <p:nvPr/>
        </p:nvSpPr>
        <p:spPr>
          <a:xfrm>
            <a:off x="-1" y="536247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UôªN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ÑTôYjúRôÓ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GuTÕúU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úTôdÏúU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BûN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A¯ÙúU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211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2020-04-29T01:52:14Z</dcterms:modified>
</cp:coreProperties>
</file>