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DDA0DEB-B7B9-4630-A00D-A1C5CECA3CFC}"/>
    <pc:docChg chg="delSld modSld">
      <pc:chgData name="Samson Christopher" userId="6a13b5f1e64a53ae" providerId="LiveId" clId="{EDDA0DEB-B7B9-4630-A00D-A1C5CECA3CFC}" dt="2020-04-29T01:57:29.463" v="533" actId="1035"/>
      <pc:docMkLst>
        <pc:docMk/>
      </pc:docMkLst>
      <pc:sldChg chg="del">
        <pc:chgData name="Samson Christopher" userId="6a13b5f1e64a53ae" providerId="LiveId" clId="{EDDA0DEB-B7B9-4630-A00D-A1C5CECA3CFC}" dt="2020-04-29T01:54:25.36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DDA0DEB-B7B9-4630-A00D-A1C5CECA3CFC}" dt="2020-04-29T01:56:08.163" v="94" actId="1036"/>
        <pc:sldMkLst>
          <pc:docMk/>
          <pc:sldMk cId="1777894342" sldId="389"/>
        </pc:sldMkLst>
        <pc:spChg chg="add mod">
          <ac:chgData name="Samson Christopher" userId="6a13b5f1e64a53ae" providerId="LiveId" clId="{EDDA0DEB-B7B9-4630-A00D-A1C5CECA3CFC}" dt="2020-04-29T01:56:08.163" v="94" actId="1036"/>
          <ac:spMkLst>
            <pc:docMk/>
            <pc:sldMk cId="1777894342" sldId="389"/>
            <ac:spMk id="2" creationId="{F4C743A9-AD71-40EB-A0BF-C242C02AD678}"/>
          </ac:spMkLst>
        </pc:spChg>
      </pc:sldChg>
      <pc:sldChg chg="addSp modSp mod">
        <pc:chgData name="Samson Christopher" userId="6a13b5f1e64a53ae" providerId="LiveId" clId="{EDDA0DEB-B7B9-4630-A00D-A1C5CECA3CFC}" dt="2020-04-29T01:56:16.608" v="142" actId="1036"/>
        <pc:sldMkLst>
          <pc:docMk/>
          <pc:sldMk cId="850099564" sldId="390"/>
        </pc:sldMkLst>
        <pc:spChg chg="add mod">
          <ac:chgData name="Samson Christopher" userId="6a13b5f1e64a53ae" providerId="LiveId" clId="{EDDA0DEB-B7B9-4630-A00D-A1C5CECA3CFC}" dt="2020-04-29T01:56:16.608" v="142" actId="1036"/>
          <ac:spMkLst>
            <pc:docMk/>
            <pc:sldMk cId="850099564" sldId="390"/>
            <ac:spMk id="2" creationId="{7CF4A04D-995E-4D82-BC01-78971E9908D6}"/>
          </ac:spMkLst>
        </pc:spChg>
      </pc:sldChg>
      <pc:sldChg chg="addSp modSp mod">
        <pc:chgData name="Samson Christopher" userId="6a13b5f1e64a53ae" providerId="LiveId" clId="{EDDA0DEB-B7B9-4630-A00D-A1C5CECA3CFC}" dt="2020-04-29T01:56:24.674" v="183" actId="1035"/>
        <pc:sldMkLst>
          <pc:docMk/>
          <pc:sldMk cId="944968354" sldId="391"/>
        </pc:sldMkLst>
        <pc:spChg chg="add mod">
          <ac:chgData name="Samson Christopher" userId="6a13b5f1e64a53ae" providerId="LiveId" clId="{EDDA0DEB-B7B9-4630-A00D-A1C5CECA3CFC}" dt="2020-04-29T01:56:24.674" v="183" actId="1035"/>
          <ac:spMkLst>
            <pc:docMk/>
            <pc:sldMk cId="944968354" sldId="391"/>
            <ac:spMk id="2" creationId="{C5AF4AA8-826B-4B04-AD70-778C42824885}"/>
          </ac:spMkLst>
        </pc:spChg>
      </pc:sldChg>
      <pc:sldChg chg="addSp modSp mod">
        <pc:chgData name="Samson Christopher" userId="6a13b5f1e64a53ae" providerId="LiveId" clId="{EDDA0DEB-B7B9-4630-A00D-A1C5CECA3CFC}" dt="2020-04-29T01:56:34.723" v="240" actId="1035"/>
        <pc:sldMkLst>
          <pc:docMk/>
          <pc:sldMk cId="1414681237" sldId="392"/>
        </pc:sldMkLst>
        <pc:spChg chg="add mod">
          <ac:chgData name="Samson Christopher" userId="6a13b5f1e64a53ae" providerId="LiveId" clId="{EDDA0DEB-B7B9-4630-A00D-A1C5CECA3CFC}" dt="2020-04-29T01:56:34.723" v="240" actId="1035"/>
          <ac:spMkLst>
            <pc:docMk/>
            <pc:sldMk cId="1414681237" sldId="392"/>
            <ac:spMk id="2" creationId="{EA214598-7E99-4651-94F2-4D7102FACE00}"/>
          </ac:spMkLst>
        </pc:spChg>
      </pc:sldChg>
      <pc:sldChg chg="addSp modSp mod">
        <pc:chgData name="Samson Christopher" userId="6a13b5f1e64a53ae" providerId="LiveId" clId="{EDDA0DEB-B7B9-4630-A00D-A1C5CECA3CFC}" dt="2020-04-29T01:56:43.949" v="294" actId="1035"/>
        <pc:sldMkLst>
          <pc:docMk/>
          <pc:sldMk cId="4103851070" sldId="393"/>
        </pc:sldMkLst>
        <pc:spChg chg="add mod">
          <ac:chgData name="Samson Christopher" userId="6a13b5f1e64a53ae" providerId="LiveId" clId="{EDDA0DEB-B7B9-4630-A00D-A1C5CECA3CFC}" dt="2020-04-29T01:56:43.949" v="294" actId="1035"/>
          <ac:spMkLst>
            <pc:docMk/>
            <pc:sldMk cId="4103851070" sldId="393"/>
            <ac:spMk id="2" creationId="{40BBA657-1654-4046-85F6-85616785CC0A}"/>
          </ac:spMkLst>
        </pc:spChg>
      </pc:sldChg>
      <pc:sldChg chg="addSp modSp mod">
        <pc:chgData name="Samson Christopher" userId="6a13b5f1e64a53ae" providerId="LiveId" clId="{EDDA0DEB-B7B9-4630-A00D-A1C5CECA3CFC}" dt="2020-04-29T01:56:52.345" v="334" actId="1035"/>
        <pc:sldMkLst>
          <pc:docMk/>
          <pc:sldMk cId="659567130" sldId="394"/>
        </pc:sldMkLst>
        <pc:spChg chg="add mod">
          <ac:chgData name="Samson Christopher" userId="6a13b5f1e64a53ae" providerId="LiveId" clId="{EDDA0DEB-B7B9-4630-A00D-A1C5CECA3CFC}" dt="2020-04-29T01:56:52.345" v="334" actId="1035"/>
          <ac:spMkLst>
            <pc:docMk/>
            <pc:sldMk cId="659567130" sldId="394"/>
            <ac:spMk id="2" creationId="{EF7141E8-267A-47AD-B765-F55DB395283F}"/>
          </ac:spMkLst>
        </pc:spChg>
      </pc:sldChg>
      <pc:sldChg chg="addSp modSp mod">
        <pc:chgData name="Samson Christopher" userId="6a13b5f1e64a53ae" providerId="LiveId" clId="{EDDA0DEB-B7B9-4630-A00D-A1C5CECA3CFC}" dt="2020-04-29T01:57:01.799" v="386" actId="1035"/>
        <pc:sldMkLst>
          <pc:docMk/>
          <pc:sldMk cId="859356432" sldId="395"/>
        </pc:sldMkLst>
        <pc:spChg chg="add mod">
          <ac:chgData name="Samson Christopher" userId="6a13b5f1e64a53ae" providerId="LiveId" clId="{EDDA0DEB-B7B9-4630-A00D-A1C5CECA3CFC}" dt="2020-04-29T01:57:01.799" v="386" actId="1035"/>
          <ac:spMkLst>
            <pc:docMk/>
            <pc:sldMk cId="859356432" sldId="395"/>
            <ac:spMk id="2" creationId="{7B7CC11B-0E07-454D-85DE-B71E3E8B2DD3}"/>
          </ac:spMkLst>
        </pc:spChg>
      </pc:sldChg>
      <pc:sldChg chg="addSp modSp mod">
        <pc:chgData name="Samson Christopher" userId="6a13b5f1e64a53ae" providerId="LiveId" clId="{EDDA0DEB-B7B9-4630-A00D-A1C5CECA3CFC}" dt="2020-04-29T01:57:11.211" v="438" actId="1035"/>
        <pc:sldMkLst>
          <pc:docMk/>
          <pc:sldMk cId="2025405914" sldId="396"/>
        </pc:sldMkLst>
        <pc:spChg chg="add mod">
          <ac:chgData name="Samson Christopher" userId="6a13b5f1e64a53ae" providerId="LiveId" clId="{EDDA0DEB-B7B9-4630-A00D-A1C5CECA3CFC}" dt="2020-04-29T01:57:11.211" v="438" actId="1035"/>
          <ac:spMkLst>
            <pc:docMk/>
            <pc:sldMk cId="2025405914" sldId="396"/>
            <ac:spMk id="2" creationId="{81AA3CA7-9E51-440D-A822-AEF71B8FFADA}"/>
          </ac:spMkLst>
        </pc:spChg>
      </pc:sldChg>
      <pc:sldChg chg="addSp modSp mod">
        <pc:chgData name="Samson Christopher" userId="6a13b5f1e64a53ae" providerId="LiveId" clId="{EDDA0DEB-B7B9-4630-A00D-A1C5CECA3CFC}" dt="2020-04-29T01:57:19.944" v="479" actId="1035"/>
        <pc:sldMkLst>
          <pc:docMk/>
          <pc:sldMk cId="2940326978" sldId="397"/>
        </pc:sldMkLst>
        <pc:spChg chg="add mod">
          <ac:chgData name="Samson Christopher" userId="6a13b5f1e64a53ae" providerId="LiveId" clId="{EDDA0DEB-B7B9-4630-A00D-A1C5CECA3CFC}" dt="2020-04-29T01:57:19.944" v="479" actId="1035"/>
          <ac:spMkLst>
            <pc:docMk/>
            <pc:sldMk cId="2940326978" sldId="397"/>
            <ac:spMk id="2" creationId="{9DA694B3-B736-42BC-9812-C934E3C509D5}"/>
          </ac:spMkLst>
        </pc:spChg>
      </pc:sldChg>
      <pc:sldChg chg="addSp modSp mod">
        <pc:chgData name="Samson Christopher" userId="6a13b5f1e64a53ae" providerId="LiveId" clId="{EDDA0DEB-B7B9-4630-A00D-A1C5CECA3CFC}" dt="2020-04-29T01:57:29.463" v="533" actId="1035"/>
        <pc:sldMkLst>
          <pc:docMk/>
          <pc:sldMk cId="2964080828" sldId="398"/>
        </pc:sldMkLst>
        <pc:spChg chg="add mod">
          <ac:chgData name="Samson Christopher" userId="6a13b5f1e64a53ae" providerId="LiveId" clId="{EDDA0DEB-B7B9-4630-A00D-A1C5CECA3CFC}" dt="2020-04-29T01:57:29.463" v="533" actId="1035"/>
          <ac:spMkLst>
            <pc:docMk/>
            <pc:sldMk cId="2964080828" sldId="398"/>
            <ac:spMk id="2" creationId="{B15E13AF-BE1E-4003-91A1-EE89F3382B0D}"/>
          </ac:spMkLst>
        </pc:spChg>
      </pc:sldChg>
      <pc:sldChg chg="del">
        <pc:chgData name="Samson Christopher" userId="6a13b5f1e64a53ae" providerId="LiveId" clId="{EDDA0DEB-B7B9-4630-A00D-A1C5CECA3CFC}" dt="2020-04-29T01:54:12.23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EDDA0DEB-B7B9-4630-A00D-A1C5CECA3CFC}" dt="2020-04-29T01:54:12.98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DDA0DEB-B7B9-4630-A00D-A1C5CECA3CFC}" dt="2020-04-29T01:54:13.47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DDA0DEB-B7B9-4630-A00D-A1C5CECA3CFC}" dt="2020-04-29T01:54:13.86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DDA0DEB-B7B9-4630-A00D-A1C5CECA3CFC}" dt="2020-04-29T01:54:14.32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743A9-AD71-40EB-A0BF-C242C02AD678}"/>
              </a:ext>
            </a:extLst>
          </p:cNvPr>
          <p:cNvSpPr/>
          <p:nvPr/>
        </p:nvSpPr>
        <p:spPr>
          <a:xfrm>
            <a:off x="-1" y="536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Lp­u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NûTûVd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úUtùLôsÞY§pûX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5E13AF-BE1E-4003-91A1-EE89F3382B0D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ETj§WYl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WôwVm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EYkúR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F4A04D-995E-4D82-BC01-78971E9908D6}"/>
              </a:ext>
            </a:extLst>
          </p:cNvPr>
          <p:cNvSpPr/>
          <p:nvPr/>
        </p:nvSpPr>
        <p:spPr>
          <a:xfrm>
            <a:off x="-1052748" y="5366424"/>
            <a:ext cx="142975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áPôW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úRYôXVjûR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AF4AA8-826B-4B04-AD70-778C42824885}"/>
              </a:ext>
            </a:extLst>
          </p:cNvPr>
          <p:cNvSpPr/>
          <p:nvPr/>
        </p:nvSpPr>
        <p:spPr>
          <a:xfrm>
            <a:off x="-2275840" y="5349176"/>
            <a:ext cx="16743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Åh¥p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YkRúRôo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YkúRôûW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14598-7E99-4651-94F2-4D7102FACE00}"/>
              </a:ext>
            </a:extLst>
          </p:cNvPr>
          <p:cNvSpPr/>
          <p:nvPr/>
        </p:nvSpPr>
        <p:spPr>
          <a:xfrm>
            <a:off x="1226721" y="5693922"/>
            <a:ext cx="97385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NûTûVd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BA657-1654-4046-85F6-85616785CC0A}"/>
              </a:ext>
            </a:extLst>
          </p:cNvPr>
          <p:cNvSpPr/>
          <p:nvPr/>
        </p:nvSpPr>
        <p:spPr>
          <a:xfrm>
            <a:off x="-2078668" y="5357800"/>
            <a:ext cx="16349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7141E8-267A-47AD-B765-F55DB395283F}"/>
              </a:ext>
            </a:extLst>
          </p:cNvPr>
          <p:cNvSpPr/>
          <p:nvPr/>
        </p:nvSpPr>
        <p:spPr>
          <a:xfrm>
            <a:off x="-3005206" y="5357802"/>
            <a:ext cx="182024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Uô°ûLVôL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êûXdLpXôm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CC11B-0E07-454D-85DE-B71E3E8B2DD3}"/>
              </a:ext>
            </a:extLst>
          </p:cNvPr>
          <p:cNvSpPr/>
          <p:nvPr/>
        </p:nvSpPr>
        <p:spPr>
          <a:xfrm>
            <a:off x="-1813374" y="5349180"/>
            <a:ext cx="158187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AA3CA7-9E51-440D-A822-AEF71B8FFADA}"/>
              </a:ext>
            </a:extLst>
          </p:cNvPr>
          <p:cNvSpPr/>
          <p:nvPr/>
        </p:nvSpPr>
        <p:spPr>
          <a:xfrm>
            <a:off x="-1" y="53540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ùY°lTÓm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AlúTôvRXWôp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694B3-B736-42BC-9812-C934E3C509D5}"/>
              </a:ext>
            </a:extLst>
          </p:cNvPr>
          <p:cNvSpPr/>
          <p:nvPr/>
        </p:nvSpPr>
        <p:spPr>
          <a:xfrm>
            <a:off x="-2327936" y="5349176"/>
            <a:ext cx="168478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vÕÜdLôL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N¡jRôp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160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2020-04-29T01:57:32Z</dcterms:modified>
</cp:coreProperties>
</file>