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553CDC48-20E2-46B4-B7D4-168F4AE0FD1B}"/>
    <pc:docChg chg="delSld modSld">
      <pc:chgData name="Samson Christopher" userId="6a13b5f1e64a53ae" providerId="LiveId" clId="{553CDC48-20E2-46B4-B7D4-168F4AE0FD1B}" dt="2020-05-21T19:07:42.475" v="461" actId="1035"/>
      <pc:docMkLst>
        <pc:docMk/>
      </pc:docMkLst>
      <pc:sldChg chg="del">
        <pc:chgData name="Samson Christopher" userId="6a13b5f1e64a53ae" providerId="LiveId" clId="{553CDC48-20E2-46B4-B7D4-168F4AE0FD1B}" dt="2020-05-21T19:05:36.22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53CDC48-20E2-46B4-B7D4-168F4AE0FD1B}" dt="2020-05-21T19:07:21.666" v="308" actId="1035"/>
        <pc:sldMkLst>
          <pc:docMk/>
          <pc:sldMk cId="1777894342" sldId="389"/>
        </pc:sldMkLst>
        <pc:spChg chg="add mod">
          <ac:chgData name="Samson Christopher" userId="6a13b5f1e64a53ae" providerId="LiveId" clId="{553CDC48-20E2-46B4-B7D4-168F4AE0FD1B}" dt="2020-05-21T19:07:21.666" v="308" actId="1035"/>
          <ac:spMkLst>
            <pc:docMk/>
            <pc:sldMk cId="1777894342" sldId="389"/>
            <ac:spMk id="2" creationId="{B60FCD05-F876-453E-AC4F-D67240602787}"/>
          </ac:spMkLst>
        </pc:spChg>
      </pc:sldChg>
      <pc:sldChg chg="addSp modSp mod">
        <pc:chgData name="Samson Christopher" userId="6a13b5f1e64a53ae" providerId="LiveId" clId="{553CDC48-20E2-46B4-B7D4-168F4AE0FD1B}" dt="2020-05-21T19:07:28.443" v="362" actId="1036"/>
        <pc:sldMkLst>
          <pc:docMk/>
          <pc:sldMk cId="850099564" sldId="390"/>
        </pc:sldMkLst>
        <pc:spChg chg="add mod">
          <ac:chgData name="Samson Christopher" userId="6a13b5f1e64a53ae" providerId="LiveId" clId="{553CDC48-20E2-46B4-B7D4-168F4AE0FD1B}" dt="2020-05-21T19:07:28.443" v="362" actId="1036"/>
          <ac:spMkLst>
            <pc:docMk/>
            <pc:sldMk cId="850099564" sldId="390"/>
            <ac:spMk id="2" creationId="{DA466685-3FD1-44C9-A08A-E585141C4C91}"/>
          </ac:spMkLst>
        </pc:spChg>
      </pc:sldChg>
      <pc:sldChg chg="addSp modSp mod">
        <pc:chgData name="Samson Christopher" userId="6a13b5f1e64a53ae" providerId="LiveId" clId="{553CDC48-20E2-46B4-B7D4-168F4AE0FD1B}" dt="2020-05-21T19:07:35.378" v="412" actId="1035"/>
        <pc:sldMkLst>
          <pc:docMk/>
          <pc:sldMk cId="944968354" sldId="391"/>
        </pc:sldMkLst>
        <pc:spChg chg="add mod">
          <ac:chgData name="Samson Christopher" userId="6a13b5f1e64a53ae" providerId="LiveId" clId="{553CDC48-20E2-46B4-B7D4-168F4AE0FD1B}" dt="2020-05-21T19:07:35.378" v="412" actId="1035"/>
          <ac:spMkLst>
            <pc:docMk/>
            <pc:sldMk cId="944968354" sldId="391"/>
            <ac:spMk id="2" creationId="{CA2D88D6-3B15-4FFF-AA5D-EC03BD72F45C}"/>
          </ac:spMkLst>
        </pc:spChg>
      </pc:sldChg>
      <pc:sldChg chg="addSp modSp mod">
        <pc:chgData name="Samson Christopher" userId="6a13b5f1e64a53ae" providerId="LiveId" clId="{553CDC48-20E2-46B4-B7D4-168F4AE0FD1B}" dt="2020-05-21T19:07:42.475" v="461" actId="1035"/>
        <pc:sldMkLst>
          <pc:docMk/>
          <pc:sldMk cId="1414681237" sldId="392"/>
        </pc:sldMkLst>
        <pc:spChg chg="add mod">
          <ac:chgData name="Samson Christopher" userId="6a13b5f1e64a53ae" providerId="LiveId" clId="{553CDC48-20E2-46B4-B7D4-168F4AE0FD1B}" dt="2020-05-21T19:07:42.475" v="461" actId="1035"/>
          <ac:spMkLst>
            <pc:docMk/>
            <pc:sldMk cId="1414681237" sldId="392"/>
            <ac:spMk id="2" creationId="{2ADD47A3-A9B9-4CDD-BC4C-D8EE453C202F}"/>
          </ac:spMkLst>
        </pc:spChg>
      </pc:sldChg>
      <pc:sldChg chg="addSp modSp mod">
        <pc:chgData name="Samson Christopher" userId="6a13b5f1e64a53ae" providerId="LiveId" clId="{553CDC48-20E2-46B4-B7D4-168F4AE0FD1B}" dt="2020-05-21T19:07:11.563" v="247" actId="1036"/>
        <pc:sldMkLst>
          <pc:docMk/>
          <pc:sldMk cId="4103851070" sldId="393"/>
        </pc:sldMkLst>
        <pc:spChg chg="add mod">
          <ac:chgData name="Samson Christopher" userId="6a13b5f1e64a53ae" providerId="LiveId" clId="{553CDC48-20E2-46B4-B7D4-168F4AE0FD1B}" dt="2020-05-21T19:07:11.563" v="247" actId="1036"/>
          <ac:spMkLst>
            <pc:docMk/>
            <pc:sldMk cId="4103851070" sldId="393"/>
            <ac:spMk id="2" creationId="{66D4AC86-AD25-4F20-9781-C3E94BAD4B35}"/>
          </ac:spMkLst>
        </pc:spChg>
      </pc:sldChg>
      <pc:sldChg chg="addSp modSp mod">
        <pc:chgData name="Samson Christopher" userId="6a13b5f1e64a53ae" providerId="LiveId" clId="{553CDC48-20E2-46B4-B7D4-168F4AE0FD1B}" dt="2020-05-21T19:07:06.967" v="208" actId="1036"/>
        <pc:sldMkLst>
          <pc:docMk/>
          <pc:sldMk cId="659567130" sldId="394"/>
        </pc:sldMkLst>
        <pc:spChg chg="add mod">
          <ac:chgData name="Samson Christopher" userId="6a13b5f1e64a53ae" providerId="LiveId" clId="{553CDC48-20E2-46B4-B7D4-168F4AE0FD1B}" dt="2020-05-21T19:07:06.967" v="208" actId="1036"/>
          <ac:spMkLst>
            <pc:docMk/>
            <pc:sldMk cId="659567130" sldId="394"/>
            <ac:spMk id="2" creationId="{E3682886-C9A7-436C-8E73-684AB76895DE}"/>
          </ac:spMkLst>
        </pc:spChg>
      </pc:sldChg>
      <pc:sldChg chg="addSp modSp mod">
        <pc:chgData name="Samson Christopher" userId="6a13b5f1e64a53ae" providerId="LiveId" clId="{553CDC48-20E2-46B4-B7D4-168F4AE0FD1B}" dt="2020-05-21T19:07:00.199" v="159" actId="1036"/>
        <pc:sldMkLst>
          <pc:docMk/>
          <pc:sldMk cId="859356432" sldId="395"/>
        </pc:sldMkLst>
        <pc:spChg chg="add mod">
          <ac:chgData name="Samson Christopher" userId="6a13b5f1e64a53ae" providerId="LiveId" clId="{553CDC48-20E2-46B4-B7D4-168F4AE0FD1B}" dt="2020-05-21T19:07:00.199" v="159" actId="1036"/>
          <ac:spMkLst>
            <pc:docMk/>
            <pc:sldMk cId="859356432" sldId="395"/>
            <ac:spMk id="2" creationId="{CE7E003F-D533-4CF7-A654-12910832A34A}"/>
          </ac:spMkLst>
        </pc:spChg>
      </pc:sldChg>
      <pc:sldChg chg="addSp modSp mod">
        <pc:chgData name="Samson Christopher" userId="6a13b5f1e64a53ae" providerId="LiveId" clId="{553CDC48-20E2-46B4-B7D4-168F4AE0FD1B}" dt="2020-05-21T19:06:55.644" v="120" actId="1036"/>
        <pc:sldMkLst>
          <pc:docMk/>
          <pc:sldMk cId="2025405914" sldId="396"/>
        </pc:sldMkLst>
        <pc:spChg chg="add mod">
          <ac:chgData name="Samson Christopher" userId="6a13b5f1e64a53ae" providerId="LiveId" clId="{553CDC48-20E2-46B4-B7D4-168F4AE0FD1B}" dt="2020-05-21T19:06:55.644" v="120" actId="1036"/>
          <ac:spMkLst>
            <pc:docMk/>
            <pc:sldMk cId="2025405914" sldId="396"/>
            <ac:spMk id="2" creationId="{132E091C-9EBA-4358-9402-ADA32B755EF9}"/>
          </ac:spMkLst>
        </pc:spChg>
      </pc:sldChg>
      <pc:sldChg chg="addSp modSp mod">
        <pc:chgData name="Samson Christopher" userId="6a13b5f1e64a53ae" providerId="LiveId" clId="{553CDC48-20E2-46B4-B7D4-168F4AE0FD1B}" dt="2020-05-21T19:06:46.303" v="79" actId="1036"/>
        <pc:sldMkLst>
          <pc:docMk/>
          <pc:sldMk cId="2940326978" sldId="397"/>
        </pc:sldMkLst>
        <pc:spChg chg="add mod">
          <ac:chgData name="Samson Christopher" userId="6a13b5f1e64a53ae" providerId="LiveId" clId="{553CDC48-20E2-46B4-B7D4-168F4AE0FD1B}" dt="2020-05-21T19:06:46.303" v="79" actId="1036"/>
          <ac:spMkLst>
            <pc:docMk/>
            <pc:sldMk cId="2940326978" sldId="397"/>
            <ac:spMk id="2" creationId="{C3B0ADC8-6189-4C1F-95B7-61A5BDE0DD27}"/>
          </ac:spMkLst>
        </pc:spChg>
      </pc:sldChg>
      <pc:sldChg chg="del">
        <pc:chgData name="Samson Christopher" userId="6a13b5f1e64a53ae" providerId="LiveId" clId="{553CDC48-20E2-46B4-B7D4-168F4AE0FD1B}" dt="2020-05-21T19:05:24.579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53CDC48-20E2-46B4-B7D4-168F4AE0FD1B}" dt="2020-05-21T19:05:24.957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53CDC48-20E2-46B4-B7D4-168F4AE0FD1B}" dt="2020-05-21T19:05:25.36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53CDC48-20E2-46B4-B7D4-168F4AE0FD1B}" dt="2020-05-21T19:05:25.82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53CDC48-20E2-46B4-B7D4-168F4AE0FD1B}" dt="2020-05-21T19:05:26.230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53CDC48-20E2-46B4-B7D4-168F4AE0FD1B}" dt="2020-05-21T19:05:26.65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FCD05-F876-453E-AC4F-D67240602787}"/>
              </a:ext>
            </a:extLst>
          </p:cNvPr>
          <p:cNvSpPr/>
          <p:nvPr/>
        </p:nvSpPr>
        <p:spPr>
          <a:xfrm>
            <a:off x="-1" y="537086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EmúUôÓ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ùNX®Óm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JqùYôÚ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¨ª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ÅQôL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úTôLôRnVô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UôtßûUnVô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466685-3FD1-44C9-A08A-E585141C4C91}"/>
              </a:ext>
            </a:extLst>
          </p:cNvPr>
          <p:cNvSpPr/>
          <p:nvPr/>
        </p:nvSpPr>
        <p:spPr>
          <a:xfrm>
            <a:off x="1587396" y="5375140"/>
            <a:ext cx="90172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 Gu]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2D88D6-3B15-4FFF-AA5D-EC03BD72F45C}"/>
              </a:ext>
            </a:extLst>
          </p:cNvPr>
          <p:cNvSpPr/>
          <p:nvPr/>
        </p:nvSpPr>
        <p:spPr>
          <a:xfrm>
            <a:off x="-1891920" y="5366430"/>
            <a:ext cx="159758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BLôVm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ùNpÛúR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ùNpÛúR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D47A3-A9B9-4CDD-BC4C-D8EE453C202F}"/>
              </a:ext>
            </a:extLst>
          </p:cNvPr>
          <p:cNvSpPr/>
          <p:nvPr/>
        </p:nvSpPr>
        <p:spPr>
          <a:xfrm>
            <a:off x="-441204" y="5366751"/>
            <a:ext cx="130744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]Ys Ru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4AC86-AD25-4F20-9781-C3E94BAD4B35}"/>
              </a:ext>
            </a:extLst>
          </p:cNvPr>
          <p:cNvSpPr/>
          <p:nvPr/>
        </p:nvSpPr>
        <p:spPr>
          <a:xfrm>
            <a:off x="-1957645" y="5366428"/>
            <a:ext cx="161072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RLlTû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CWdLØs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T¦¡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ôûUnVô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82886-C9A7-436C-8E73-684AB76895DE}"/>
              </a:ext>
            </a:extLst>
          </p:cNvPr>
          <p:cNvSpPr/>
          <p:nvPr/>
        </p:nvSpPr>
        <p:spPr>
          <a:xfrm>
            <a:off x="-869206" y="5366429"/>
            <a:ext cx="139304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çRùWpXôm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T¦¡\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ôoLú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7E003F-D533-4CF7-A654-12910832A34A}"/>
              </a:ext>
            </a:extLst>
          </p:cNvPr>
          <p:cNvSpPr/>
          <p:nvPr/>
        </p:nvSpPr>
        <p:spPr>
          <a:xfrm>
            <a:off x="-2045006" y="5366428"/>
            <a:ext cx="162820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UiQô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ùRôÝ¡uú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2E091C-9EBA-4358-9402-ADA32B755EF9}"/>
              </a:ext>
            </a:extLst>
          </p:cNvPr>
          <p:cNvSpPr/>
          <p:nvPr/>
        </p:nvSpPr>
        <p:spPr>
          <a:xfrm>
            <a:off x="-1248315" y="5366428"/>
            <a:ext cx="146886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ûNVôn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B0ADC8-6189-4C1F-95B7-61A5BDE0DD27}"/>
              </a:ext>
            </a:extLst>
          </p:cNvPr>
          <p:cNvSpPr/>
          <p:nvPr/>
        </p:nvSpPr>
        <p:spPr>
          <a:xfrm>
            <a:off x="-1660288" y="5366427"/>
            <a:ext cx="155125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E«Ús[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EûZdLàm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121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2020-05-21T19:07:46Z</dcterms:modified>
</cp:coreProperties>
</file>