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CE31DE6-FAA0-4F05-83C5-720222DC9F01}"/>
    <pc:docChg chg="delSld modSld">
      <pc:chgData name="Samson Christopher" userId="6a13b5f1e64a53ae" providerId="LiveId" clId="{6CE31DE6-FAA0-4F05-83C5-720222DC9F01}" dt="2020-04-29T02:10:29.620" v="638" actId="1035"/>
      <pc:docMkLst>
        <pc:docMk/>
      </pc:docMkLst>
      <pc:sldChg chg="del">
        <pc:chgData name="Samson Christopher" userId="6a13b5f1e64a53ae" providerId="LiveId" clId="{6CE31DE6-FAA0-4F05-83C5-720222DC9F01}" dt="2020-04-29T02:06:41.68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CE31DE6-FAA0-4F05-83C5-720222DC9F01}" dt="2020-04-29T02:09:11.918" v="118" actId="1035"/>
        <pc:sldMkLst>
          <pc:docMk/>
          <pc:sldMk cId="1777894342" sldId="389"/>
        </pc:sldMkLst>
        <pc:spChg chg="add mod">
          <ac:chgData name="Samson Christopher" userId="6a13b5f1e64a53ae" providerId="LiveId" clId="{6CE31DE6-FAA0-4F05-83C5-720222DC9F01}" dt="2020-04-29T02:09:11.918" v="118" actId="1035"/>
          <ac:spMkLst>
            <pc:docMk/>
            <pc:sldMk cId="1777894342" sldId="389"/>
            <ac:spMk id="2" creationId="{2DAB9C8D-6C36-440F-9747-918A43928407}"/>
          </ac:spMkLst>
        </pc:spChg>
      </pc:sldChg>
      <pc:sldChg chg="addSp modSp mod">
        <pc:chgData name="Samson Christopher" userId="6a13b5f1e64a53ae" providerId="LiveId" clId="{6CE31DE6-FAA0-4F05-83C5-720222DC9F01}" dt="2020-04-29T02:09:19.463" v="167" actId="1036"/>
        <pc:sldMkLst>
          <pc:docMk/>
          <pc:sldMk cId="850099564" sldId="390"/>
        </pc:sldMkLst>
        <pc:spChg chg="add mod">
          <ac:chgData name="Samson Christopher" userId="6a13b5f1e64a53ae" providerId="LiveId" clId="{6CE31DE6-FAA0-4F05-83C5-720222DC9F01}" dt="2020-04-29T02:09:19.463" v="167" actId="1036"/>
          <ac:spMkLst>
            <pc:docMk/>
            <pc:sldMk cId="850099564" sldId="390"/>
            <ac:spMk id="2" creationId="{F8C41A9B-BCDE-4C99-9CBB-50D1F7242F72}"/>
          </ac:spMkLst>
        </pc:spChg>
      </pc:sldChg>
      <pc:sldChg chg="addSp modSp mod">
        <pc:chgData name="Samson Christopher" userId="6a13b5f1e64a53ae" providerId="LiveId" clId="{6CE31DE6-FAA0-4F05-83C5-720222DC9F01}" dt="2020-04-29T02:09:28.037" v="227" actId="1035"/>
        <pc:sldMkLst>
          <pc:docMk/>
          <pc:sldMk cId="944968354" sldId="391"/>
        </pc:sldMkLst>
        <pc:spChg chg="add mod">
          <ac:chgData name="Samson Christopher" userId="6a13b5f1e64a53ae" providerId="LiveId" clId="{6CE31DE6-FAA0-4F05-83C5-720222DC9F01}" dt="2020-04-29T02:09:28.037" v="227" actId="1035"/>
          <ac:spMkLst>
            <pc:docMk/>
            <pc:sldMk cId="944968354" sldId="391"/>
            <ac:spMk id="2" creationId="{C8ABE3D0-4E3B-4E35-A22E-154ABF8CEF07}"/>
          </ac:spMkLst>
        </pc:spChg>
      </pc:sldChg>
      <pc:sldChg chg="addSp modSp mod">
        <pc:chgData name="Samson Christopher" userId="6a13b5f1e64a53ae" providerId="LiveId" clId="{6CE31DE6-FAA0-4F05-83C5-720222DC9F01}" dt="2020-04-29T02:09:35.309" v="285" actId="1036"/>
        <pc:sldMkLst>
          <pc:docMk/>
          <pc:sldMk cId="1414681237" sldId="392"/>
        </pc:sldMkLst>
        <pc:spChg chg="add mod">
          <ac:chgData name="Samson Christopher" userId="6a13b5f1e64a53ae" providerId="LiveId" clId="{6CE31DE6-FAA0-4F05-83C5-720222DC9F01}" dt="2020-04-29T02:09:35.309" v="285" actId="1036"/>
          <ac:spMkLst>
            <pc:docMk/>
            <pc:sldMk cId="1414681237" sldId="392"/>
            <ac:spMk id="2" creationId="{A6C75E7D-6FA3-41C8-9F62-F0EF9F871C15}"/>
          </ac:spMkLst>
        </pc:spChg>
      </pc:sldChg>
      <pc:sldChg chg="addSp modSp mod">
        <pc:chgData name="Samson Christopher" userId="6a13b5f1e64a53ae" providerId="LiveId" clId="{6CE31DE6-FAA0-4F05-83C5-720222DC9F01}" dt="2020-04-29T02:09:43.583" v="336" actId="1036"/>
        <pc:sldMkLst>
          <pc:docMk/>
          <pc:sldMk cId="4103851070" sldId="393"/>
        </pc:sldMkLst>
        <pc:spChg chg="add mod">
          <ac:chgData name="Samson Christopher" userId="6a13b5f1e64a53ae" providerId="LiveId" clId="{6CE31DE6-FAA0-4F05-83C5-720222DC9F01}" dt="2020-04-29T02:09:43.583" v="336" actId="1036"/>
          <ac:spMkLst>
            <pc:docMk/>
            <pc:sldMk cId="4103851070" sldId="393"/>
            <ac:spMk id="2" creationId="{6D2FC9E9-BACD-4FBE-8D8C-7AC6E86C56E6}"/>
          </ac:spMkLst>
        </pc:spChg>
      </pc:sldChg>
      <pc:sldChg chg="addSp modSp mod">
        <pc:chgData name="Samson Christopher" userId="6a13b5f1e64a53ae" providerId="LiveId" clId="{6CE31DE6-FAA0-4F05-83C5-720222DC9F01}" dt="2020-04-29T02:09:52.453" v="391" actId="1036"/>
        <pc:sldMkLst>
          <pc:docMk/>
          <pc:sldMk cId="659567130" sldId="394"/>
        </pc:sldMkLst>
        <pc:spChg chg="add mod">
          <ac:chgData name="Samson Christopher" userId="6a13b5f1e64a53ae" providerId="LiveId" clId="{6CE31DE6-FAA0-4F05-83C5-720222DC9F01}" dt="2020-04-29T02:09:52.453" v="391" actId="1036"/>
          <ac:spMkLst>
            <pc:docMk/>
            <pc:sldMk cId="659567130" sldId="394"/>
            <ac:spMk id="2" creationId="{7D42D52C-C75F-4927-A43A-8A1D5F199CFB}"/>
          </ac:spMkLst>
        </pc:spChg>
      </pc:sldChg>
      <pc:sldChg chg="addSp modSp mod">
        <pc:chgData name="Samson Christopher" userId="6a13b5f1e64a53ae" providerId="LiveId" clId="{6CE31DE6-FAA0-4F05-83C5-720222DC9F01}" dt="2020-04-29T02:10:01.015" v="444" actId="1036"/>
        <pc:sldMkLst>
          <pc:docMk/>
          <pc:sldMk cId="859356432" sldId="395"/>
        </pc:sldMkLst>
        <pc:spChg chg="add mod">
          <ac:chgData name="Samson Christopher" userId="6a13b5f1e64a53ae" providerId="LiveId" clId="{6CE31DE6-FAA0-4F05-83C5-720222DC9F01}" dt="2020-04-29T02:10:01.015" v="444" actId="1036"/>
          <ac:spMkLst>
            <pc:docMk/>
            <pc:sldMk cId="859356432" sldId="395"/>
            <ac:spMk id="2" creationId="{D81F506B-F951-4434-9941-D55EE2D193F7}"/>
          </ac:spMkLst>
        </pc:spChg>
      </pc:sldChg>
      <pc:sldChg chg="addSp modSp mod">
        <pc:chgData name="Samson Christopher" userId="6a13b5f1e64a53ae" providerId="LiveId" clId="{6CE31DE6-FAA0-4F05-83C5-720222DC9F01}" dt="2020-04-29T02:10:08.152" v="495" actId="1035"/>
        <pc:sldMkLst>
          <pc:docMk/>
          <pc:sldMk cId="2025405914" sldId="396"/>
        </pc:sldMkLst>
        <pc:spChg chg="add mod">
          <ac:chgData name="Samson Christopher" userId="6a13b5f1e64a53ae" providerId="LiveId" clId="{6CE31DE6-FAA0-4F05-83C5-720222DC9F01}" dt="2020-04-29T02:10:08.152" v="495" actId="1035"/>
          <ac:spMkLst>
            <pc:docMk/>
            <pc:sldMk cId="2025405914" sldId="396"/>
            <ac:spMk id="2" creationId="{6E919CEF-6612-4B0D-9D09-5FBEB6EBBFC9}"/>
          </ac:spMkLst>
        </pc:spChg>
      </pc:sldChg>
      <pc:sldChg chg="addSp modSp mod">
        <pc:chgData name="Samson Christopher" userId="6a13b5f1e64a53ae" providerId="LiveId" clId="{6CE31DE6-FAA0-4F05-83C5-720222DC9F01}" dt="2020-04-29T02:10:15.592" v="544" actId="1036"/>
        <pc:sldMkLst>
          <pc:docMk/>
          <pc:sldMk cId="2940326978" sldId="397"/>
        </pc:sldMkLst>
        <pc:spChg chg="add mod">
          <ac:chgData name="Samson Christopher" userId="6a13b5f1e64a53ae" providerId="LiveId" clId="{6CE31DE6-FAA0-4F05-83C5-720222DC9F01}" dt="2020-04-29T02:10:15.592" v="544" actId="1036"/>
          <ac:spMkLst>
            <pc:docMk/>
            <pc:sldMk cId="2940326978" sldId="397"/>
            <ac:spMk id="2" creationId="{1C93D030-8B62-454E-AD0D-E5980EE7FB0D}"/>
          </ac:spMkLst>
        </pc:spChg>
      </pc:sldChg>
      <pc:sldChg chg="addSp modSp mod">
        <pc:chgData name="Samson Christopher" userId="6a13b5f1e64a53ae" providerId="LiveId" clId="{6CE31DE6-FAA0-4F05-83C5-720222DC9F01}" dt="2020-04-29T02:10:22.420" v="588" actId="1036"/>
        <pc:sldMkLst>
          <pc:docMk/>
          <pc:sldMk cId="2964080828" sldId="398"/>
        </pc:sldMkLst>
        <pc:spChg chg="add mod">
          <ac:chgData name="Samson Christopher" userId="6a13b5f1e64a53ae" providerId="LiveId" clId="{6CE31DE6-FAA0-4F05-83C5-720222DC9F01}" dt="2020-04-29T02:10:22.420" v="588" actId="1036"/>
          <ac:spMkLst>
            <pc:docMk/>
            <pc:sldMk cId="2964080828" sldId="398"/>
            <ac:spMk id="2" creationId="{0AF61824-B5D0-44B4-80B0-DD66EF85D353}"/>
          </ac:spMkLst>
        </pc:spChg>
      </pc:sldChg>
      <pc:sldChg chg="addSp modSp mod">
        <pc:chgData name="Samson Christopher" userId="6a13b5f1e64a53ae" providerId="LiveId" clId="{6CE31DE6-FAA0-4F05-83C5-720222DC9F01}" dt="2020-04-29T02:10:29.620" v="638" actId="1035"/>
        <pc:sldMkLst>
          <pc:docMk/>
          <pc:sldMk cId="1883622595" sldId="399"/>
        </pc:sldMkLst>
        <pc:spChg chg="add mod">
          <ac:chgData name="Samson Christopher" userId="6a13b5f1e64a53ae" providerId="LiveId" clId="{6CE31DE6-FAA0-4F05-83C5-720222DC9F01}" dt="2020-04-29T02:10:29.620" v="638" actId="1035"/>
          <ac:spMkLst>
            <pc:docMk/>
            <pc:sldMk cId="1883622595" sldId="399"/>
            <ac:spMk id="2" creationId="{FA5591EF-9300-4161-8D0D-15E09A9785B8}"/>
          </ac:spMkLst>
        </pc:spChg>
      </pc:sldChg>
      <pc:sldChg chg="del">
        <pc:chgData name="Samson Christopher" userId="6a13b5f1e64a53ae" providerId="LiveId" clId="{6CE31DE6-FAA0-4F05-83C5-720222DC9F01}" dt="2020-04-29T02:06:29.01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CE31DE6-FAA0-4F05-83C5-720222DC9F01}" dt="2020-04-29T02:06:29.72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CE31DE6-FAA0-4F05-83C5-720222DC9F01}" dt="2020-04-29T02:06:30.28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CE31DE6-FAA0-4F05-83C5-720222DC9F01}" dt="2020-04-29T02:06:30.90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9C8D-6C36-440F-9747-918A43928407}"/>
              </a:ext>
            </a:extLst>
          </p:cNvPr>
          <p:cNvSpPr/>
          <p:nvPr/>
        </p:nvSpPr>
        <p:spPr>
          <a:xfrm>
            <a:off x="-3446032" y="5357802"/>
            <a:ext cx="190840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CúVÑÜdLôn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Ë®lTúR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61824-B5D0-44B4-80B0-DD66EF85D353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YôdÏRjRm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5591EF-9300-4161-8D0D-15E09A9785B8}"/>
              </a:ext>
            </a:extLst>
          </p:cNvPr>
          <p:cNvSpPr/>
          <p:nvPr/>
        </p:nvSpPr>
        <p:spPr>
          <a:xfrm>
            <a:off x="-1" y="535408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C41A9B-BCDE-4C99-9CBB-50D1F7242F72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¨Wm©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Y¯ÙúR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ABE3D0-4E3B-4E35-A22E-154ABF8CEF07}"/>
              </a:ext>
            </a:extLst>
          </p:cNvPr>
          <p:cNvSpPr/>
          <p:nvPr/>
        </p:nvSpPr>
        <p:spPr>
          <a:xfrm>
            <a:off x="0" y="53540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S§Vôn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TôÙúR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75E7D-6FA3-41C8-9F62-F0EF9F871C15}"/>
              </a:ext>
            </a:extLst>
          </p:cNvPr>
          <p:cNvSpPr/>
          <p:nvPr/>
        </p:nvSpPr>
        <p:spPr>
          <a:xfrm>
            <a:off x="-1" y="536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¨û]dL ¨û]dL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¬«u Au×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FC9E9-BACD-4FBE-8D8C-7AC6E86C56E6}"/>
              </a:ext>
            </a:extLst>
          </p:cNvPr>
          <p:cNvSpPr/>
          <p:nvPr/>
        </p:nvSpPr>
        <p:spPr>
          <a:xfrm>
            <a:off x="-3609536" y="5357798"/>
            <a:ext cx="194110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Ak¨V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 Td§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¨û\Ü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2D52C-C75F-4927-A43A-8A1D5F199CFB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ù_©dL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ù_©dL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UûXLÞm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AûNkÕ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C¥kÕ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ÅrÏúR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1F506B-F951-4434-9941-D55EE2D193F7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ùRôûXÙúR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ÑjRUôdÏúR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919CEF-6612-4B0D-9D09-5FBEB6EBBFC9}"/>
              </a:ext>
            </a:extLst>
          </p:cNvPr>
          <p:cNvSpPr/>
          <p:nvPr/>
        </p:nvSpPr>
        <p:spPr>
          <a:xfrm>
            <a:off x="0" y="53540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N¡dL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N¡dL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ùNôodLm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93D030-8B62-454E-AD0D-E5980EE7FB0D}"/>
              </a:ext>
            </a:extLst>
          </p:cNvPr>
          <p:cNvSpPr/>
          <p:nvPr/>
        </p:nvSpPr>
        <p:spPr>
          <a:xfrm>
            <a:off x="0" y="53540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Ñ®úN`m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203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2020-04-29T02:10:31Z</dcterms:modified>
</cp:coreProperties>
</file>