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C8CAF9C-BA81-4749-BA32-C948CE2C33EB}"/>
    <pc:docChg chg="undo custSel delSld modSld">
      <pc:chgData name="Samson Christopher" userId="6a13b5f1e64a53ae" providerId="LiveId" clId="{BC8CAF9C-BA81-4749-BA32-C948CE2C33EB}" dt="2020-04-29T15:49:24.436" v="600" actId="1035"/>
      <pc:docMkLst>
        <pc:docMk/>
      </pc:docMkLst>
      <pc:sldChg chg="del">
        <pc:chgData name="Samson Christopher" userId="6a13b5f1e64a53ae" providerId="LiveId" clId="{BC8CAF9C-BA81-4749-BA32-C948CE2C33EB}" dt="2020-04-29T15:44:29.69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C8CAF9C-BA81-4749-BA32-C948CE2C33EB}" dt="2020-04-29T15:49:24.436" v="600" actId="1035"/>
        <pc:sldMkLst>
          <pc:docMk/>
          <pc:sldMk cId="1777894342" sldId="389"/>
        </pc:sldMkLst>
        <pc:spChg chg="add mod">
          <ac:chgData name="Samson Christopher" userId="6a13b5f1e64a53ae" providerId="LiveId" clId="{BC8CAF9C-BA81-4749-BA32-C948CE2C33EB}" dt="2020-04-29T15:49:24.436" v="600" actId="1035"/>
          <ac:spMkLst>
            <pc:docMk/>
            <pc:sldMk cId="1777894342" sldId="389"/>
            <ac:spMk id="2" creationId="{3E0741B9-68BB-4B9F-9326-626816FC70EB}"/>
          </ac:spMkLst>
        </pc:spChg>
      </pc:sldChg>
      <pc:sldChg chg="addSp delSp modSp mod">
        <pc:chgData name="Samson Christopher" userId="6a13b5f1e64a53ae" providerId="LiveId" clId="{BC8CAF9C-BA81-4749-BA32-C948CE2C33EB}" dt="2020-04-29T15:49:14.018" v="547" actId="1036"/>
        <pc:sldMkLst>
          <pc:docMk/>
          <pc:sldMk cId="850099564" sldId="390"/>
        </pc:sldMkLst>
        <pc:spChg chg="add del mod">
          <ac:chgData name="Samson Christopher" userId="6a13b5f1e64a53ae" providerId="LiveId" clId="{BC8CAF9C-BA81-4749-BA32-C948CE2C33EB}" dt="2020-04-29T15:49:14.018" v="547" actId="1036"/>
          <ac:spMkLst>
            <pc:docMk/>
            <pc:sldMk cId="850099564" sldId="390"/>
            <ac:spMk id="2" creationId="{30F8840B-4366-4DBC-B218-61601F43D81F}"/>
          </ac:spMkLst>
        </pc:spChg>
      </pc:sldChg>
      <pc:sldChg chg="addSp modSp mod">
        <pc:chgData name="Samson Christopher" userId="6a13b5f1e64a53ae" providerId="LiveId" clId="{BC8CAF9C-BA81-4749-BA32-C948CE2C33EB}" dt="2020-04-29T15:48:58.107" v="499" actId="1036"/>
        <pc:sldMkLst>
          <pc:docMk/>
          <pc:sldMk cId="944968354" sldId="391"/>
        </pc:sldMkLst>
        <pc:spChg chg="add mod">
          <ac:chgData name="Samson Christopher" userId="6a13b5f1e64a53ae" providerId="LiveId" clId="{BC8CAF9C-BA81-4749-BA32-C948CE2C33EB}" dt="2020-04-29T15:48:58.107" v="499" actId="1036"/>
          <ac:spMkLst>
            <pc:docMk/>
            <pc:sldMk cId="944968354" sldId="391"/>
            <ac:spMk id="2" creationId="{5C2B015B-1D88-444C-865A-D98276E4B2D7}"/>
          </ac:spMkLst>
        </pc:spChg>
      </pc:sldChg>
      <pc:sldChg chg="addSp modSp mod">
        <pc:chgData name="Samson Christopher" userId="6a13b5f1e64a53ae" providerId="LiveId" clId="{BC8CAF9C-BA81-4749-BA32-C948CE2C33EB}" dt="2020-04-29T15:48:41.050" v="439" actId="1036"/>
        <pc:sldMkLst>
          <pc:docMk/>
          <pc:sldMk cId="1414681237" sldId="392"/>
        </pc:sldMkLst>
        <pc:spChg chg="add mod">
          <ac:chgData name="Samson Christopher" userId="6a13b5f1e64a53ae" providerId="LiveId" clId="{BC8CAF9C-BA81-4749-BA32-C948CE2C33EB}" dt="2020-04-29T15:48:41.050" v="439" actId="1036"/>
          <ac:spMkLst>
            <pc:docMk/>
            <pc:sldMk cId="1414681237" sldId="392"/>
            <ac:spMk id="2" creationId="{01109456-D299-46BA-A9AD-A90304FEC4C0}"/>
          </ac:spMkLst>
        </pc:spChg>
      </pc:sldChg>
      <pc:sldChg chg="addSp modSp mod">
        <pc:chgData name="Samson Christopher" userId="6a13b5f1e64a53ae" providerId="LiveId" clId="{BC8CAF9C-BA81-4749-BA32-C948CE2C33EB}" dt="2020-04-29T15:48:11.640" v="393" actId="1035"/>
        <pc:sldMkLst>
          <pc:docMk/>
          <pc:sldMk cId="4103851070" sldId="393"/>
        </pc:sldMkLst>
        <pc:spChg chg="add mod">
          <ac:chgData name="Samson Christopher" userId="6a13b5f1e64a53ae" providerId="LiveId" clId="{BC8CAF9C-BA81-4749-BA32-C948CE2C33EB}" dt="2020-04-29T15:48:11.640" v="393" actId="1035"/>
          <ac:spMkLst>
            <pc:docMk/>
            <pc:sldMk cId="4103851070" sldId="393"/>
            <ac:spMk id="2" creationId="{CDCE5784-D052-4ACE-852A-588A4D2BA5E2}"/>
          </ac:spMkLst>
        </pc:spChg>
      </pc:sldChg>
      <pc:sldChg chg="addSp modSp mod">
        <pc:chgData name="Samson Christopher" userId="6a13b5f1e64a53ae" providerId="LiveId" clId="{BC8CAF9C-BA81-4749-BA32-C948CE2C33EB}" dt="2020-04-29T15:48:00.004" v="343" actId="1036"/>
        <pc:sldMkLst>
          <pc:docMk/>
          <pc:sldMk cId="659567130" sldId="394"/>
        </pc:sldMkLst>
        <pc:spChg chg="add mod">
          <ac:chgData name="Samson Christopher" userId="6a13b5f1e64a53ae" providerId="LiveId" clId="{BC8CAF9C-BA81-4749-BA32-C948CE2C33EB}" dt="2020-04-29T15:48:00.004" v="343" actId="1036"/>
          <ac:spMkLst>
            <pc:docMk/>
            <pc:sldMk cId="659567130" sldId="394"/>
            <ac:spMk id="2" creationId="{9B8DA4D9-E42A-4119-958B-37A3070B4DDC}"/>
          </ac:spMkLst>
        </pc:spChg>
      </pc:sldChg>
      <pc:sldChg chg="addSp modSp mod">
        <pc:chgData name="Samson Christopher" userId="6a13b5f1e64a53ae" providerId="LiveId" clId="{BC8CAF9C-BA81-4749-BA32-C948CE2C33EB}" dt="2020-04-29T15:47:49.731" v="297" actId="1036"/>
        <pc:sldMkLst>
          <pc:docMk/>
          <pc:sldMk cId="859356432" sldId="395"/>
        </pc:sldMkLst>
        <pc:spChg chg="add mod">
          <ac:chgData name="Samson Christopher" userId="6a13b5f1e64a53ae" providerId="LiveId" clId="{BC8CAF9C-BA81-4749-BA32-C948CE2C33EB}" dt="2020-04-29T15:47:49.731" v="297" actId="1036"/>
          <ac:spMkLst>
            <pc:docMk/>
            <pc:sldMk cId="859356432" sldId="395"/>
            <ac:spMk id="2" creationId="{18941244-9BD0-4A36-BC7F-71DFB1DE50E4}"/>
          </ac:spMkLst>
        </pc:spChg>
      </pc:sldChg>
      <pc:sldChg chg="addSp modSp mod">
        <pc:chgData name="Samson Christopher" userId="6a13b5f1e64a53ae" providerId="LiveId" clId="{BC8CAF9C-BA81-4749-BA32-C948CE2C33EB}" dt="2020-04-29T15:47:36.799" v="245" actId="1035"/>
        <pc:sldMkLst>
          <pc:docMk/>
          <pc:sldMk cId="2025405914" sldId="396"/>
        </pc:sldMkLst>
        <pc:spChg chg="add mod">
          <ac:chgData name="Samson Christopher" userId="6a13b5f1e64a53ae" providerId="LiveId" clId="{BC8CAF9C-BA81-4749-BA32-C948CE2C33EB}" dt="2020-04-29T15:47:36.799" v="245" actId="1035"/>
          <ac:spMkLst>
            <pc:docMk/>
            <pc:sldMk cId="2025405914" sldId="396"/>
            <ac:spMk id="2" creationId="{4EC257EC-3BF9-4F16-B49C-5E126F212DE9}"/>
          </ac:spMkLst>
        </pc:spChg>
      </pc:sldChg>
      <pc:sldChg chg="addSp modSp mod">
        <pc:chgData name="Samson Christopher" userId="6a13b5f1e64a53ae" providerId="LiveId" clId="{BC8CAF9C-BA81-4749-BA32-C948CE2C33EB}" dt="2020-04-29T15:47:23.119" v="193" actId="1036"/>
        <pc:sldMkLst>
          <pc:docMk/>
          <pc:sldMk cId="2940326978" sldId="397"/>
        </pc:sldMkLst>
        <pc:spChg chg="add mod">
          <ac:chgData name="Samson Christopher" userId="6a13b5f1e64a53ae" providerId="LiveId" clId="{BC8CAF9C-BA81-4749-BA32-C948CE2C33EB}" dt="2020-04-29T15:47:23.119" v="193" actId="1036"/>
          <ac:spMkLst>
            <pc:docMk/>
            <pc:sldMk cId="2940326978" sldId="397"/>
            <ac:spMk id="2" creationId="{942E5AA0-C6D6-4B9D-B900-E922426CEB88}"/>
          </ac:spMkLst>
        </pc:spChg>
      </pc:sldChg>
      <pc:sldChg chg="addSp modSp mod">
        <pc:chgData name="Samson Christopher" userId="6a13b5f1e64a53ae" providerId="LiveId" clId="{BC8CAF9C-BA81-4749-BA32-C948CE2C33EB}" dt="2020-04-29T15:47:06.262" v="131" actId="1036"/>
        <pc:sldMkLst>
          <pc:docMk/>
          <pc:sldMk cId="2964080828" sldId="398"/>
        </pc:sldMkLst>
        <pc:spChg chg="add mod">
          <ac:chgData name="Samson Christopher" userId="6a13b5f1e64a53ae" providerId="LiveId" clId="{BC8CAF9C-BA81-4749-BA32-C948CE2C33EB}" dt="2020-04-29T15:47:06.262" v="131" actId="1036"/>
          <ac:spMkLst>
            <pc:docMk/>
            <pc:sldMk cId="2964080828" sldId="398"/>
            <ac:spMk id="2" creationId="{621BD247-7F94-4C7D-8D97-C5C07EB128F6}"/>
          </ac:spMkLst>
        </pc:spChg>
      </pc:sldChg>
      <pc:sldChg chg="addSp modSp mod">
        <pc:chgData name="Samson Christopher" userId="6a13b5f1e64a53ae" providerId="LiveId" clId="{BC8CAF9C-BA81-4749-BA32-C948CE2C33EB}" dt="2020-04-29T15:46:51.792" v="71" actId="1035"/>
        <pc:sldMkLst>
          <pc:docMk/>
          <pc:sldMk cId="1883622595" sldId="399"/>
        </pc:sldMkLst>
        <pc:spChg chg="add mod">
          <ac:chgData name="Samson Christopher" userId="6a13b5f1e64a53ae" providerId="LiveId" clId="{BC8CAF9C-BA81-4749-BA32-C948CE2C33EB}" dt="2020-04-29T15:46:51.792" v="71" actId="1035"/>
          <ac:spMkLst>
            <pc:docMk/>
            <pc:sldMk cId="1883622595" sldId="399"/>
            <ac:spMk id="2" creationId="{FC5AB742-7E78-449C-9FAE-363979FEB6CC}"/>
          </ac:spMkLst>
        </pc:spChg>
      </pc:sldChg>
      <pc:sldChg chg="del">
        <pc:chgData name="Samson Christopher" userId="6a13b5f1e64a53ae" providerId="LiveId" clId="{BC8CAF9C-BA81-4749-BA32-C948CE2C33EB}" dt="2020-04-29T15:44:17.23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C8CAF9C-BA81-4749-BA32-C948CE2C33EB}" dt="2020-04-29T15:44:18.14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C8CAF9C-BA81-4749-BA32-C948CE2C33EB}" dt="2020-04-29T15:44:18.68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C8CAF9C-BA81-4749-BA32-C948CE2C33EB}" dt="2020-04-29T15:44:19.17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741B9-68BB-4B9F-9326-626816FC70EB}"/>
              </a:ext>
            </a:extLst>
          </p:cNvPr>
          <p:cNvSpPr/>
          <p:nvPr/>
        </p:nvSpPr>
        <p:spPr>
          <a:xfrm>
            <a:off x="1388624" y="5357800"/>
            <a:ext cx="94147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BD247-7F94-4C7D-8D97-C5C07EB128F6}"/>
              </a:ext>
            </a:extLst>
          </p:cNvPr>
          <p:cNvSpPr/>
          <p:nvPr/>
        </p:nvSpPr>
        <p:spPr>
          <a:xfrm>
            <a:off x="202399" y="5358362"/>
            <a:ext cx="117872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AÝûL«u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AB742-7E78-449C-9FAE-363979FEB6CC}"/>
              </a:ext>
            </a:extLst>
          </p:cNvPr>
          <p:cNvSpPr/>
          <p:nvPr/>
        </p:nvSpPr>
        <p:spPr>
          <a:xfrm>
            <a:off x="-97363" y="5366749"/>
            <a:ext cx="123867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kRYôNp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8840B-4366-4DBC-B218-61601F43D81F}"/>
              </a:ext>
            </a:extLst>
          </p:cNvPr>
          <p:cNvSpPr/>
          <p:nvPr/>
        </p:nvSpPr>
        <p:spPr>
          <a:xfrm>
            <a:off x="-780241" y="5366425"/>
            <a:ext cx="137524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ùLmÀ¬jÕl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ùLmÀ¬jÕl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B015B-1D88-444C-865A-D98276E4B2D7}"/>
              </a:ext>
            </a:extLst>
          </p:cNvPr>
          <p:cNvSpPr/>
          <p:nvPr/>
        </p:nvSpPr>
        <p:spPr>
          <a:xfrm>
            <a:off x="-2508276" y="5357800"/>
            <a:ext cx="172085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AUok§ÓúYu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09456-D299-46BA-A9AD-A90304FEC4C0}"/>
              </a:ext>
            </a:extLst>
          </p:cNvPr>
          <p:cNvSpPr/>
          <p:nvPr/>
        </p:nvSpPr>
        <p:spPr>
          <a:xfrm>
            <a:off x="712158" y="5358362"/>
            <a:ext cx="10767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VôYtû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Ø¥lTôo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E5784-D052-4ACE-852A-588A4D2BA5E2}"/>
              </a:ext>
            </a:extLst>
          </p:cNvPr>
          <p:cNvSpPr/>
          <p:nvPr/>
        </p:nvSpPr>
        <p:spPr>
          <a:xfrm>
            <a:off x="-1582543" y="5357798"/>
            <a:ext cx="153570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úR¥ÓúYu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dùLôußm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pûXúV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DA4D9-E42A-4119-958B-37A3070B4DDC}"/>
              </a:ext>
            </a:extLst>
          </p:cNvPr>
          <p:cNvSpPr/>
          <p:nvPr/>
        </p:nvSpPr>
        <p:spPr>
          <a:xfrm>
            <a:off x="704141" y="5358362"/>
            <a:ext cx="107837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NLXØm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SuûUVôÏm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41244-9BD0-4A36-BC7F-71DFB1DE50E4}"/>
              </a:ext>
            </a:extLst>
          </p:cNvPr>
          <p:cNvSpPr/>
          <p:nvPr/>
        </p:nvSpPr>
        <p:spPr>
          <a:xfrm>
            <a:off x="-382694" y="5358362"/>
            <a:ext cx="129573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YôdÏRjRm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YôdùLôußm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Uô±Pôú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C257EC-3BF9-4F16-B49C-5E126F212DE9}"/>
              </a:ext>
            </a:extLst>
          </p:cNvPr>
          <p:cNvSpPr/>
          <p:nvPr/>
        </p:nvSpPr>
        <p:spPr>
          <a:xfrm>
            <a:off x="413999" y="5358362"/>
            <a:ext cx="113640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¯ Ru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ÏgÑLû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AûQlTÕúTôp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2E5AA0-C6D6-4B9D-B900-E922426CEB88}"/>
              </a:ext>
            </a:extLst>
          </p:cNvPr>
          <p:cNvSpPr/>
          <p:nvPr/>
        </p:nvSpPr>
        <p:spPr>
          <a:xfrm>
            <a:off x="-357046" y="5349973"/>
            <a:ext cx="129060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120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2020-04-29T15:49:36Z</dcterms:modified>
</cp:coreProperties>
</file>