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474B037F-5E64-430D-A60E-FD95E07747E2}"/>
    <pc:docChg chg="delSld modSld">
      <pc:chgData name="Samson Christopher" userId="6a13b5f1e64a53ae" providerId="LiveId" clId="{474B037F-5E64-430D-A60E-FD95E07747E2}" dt="2020-05-21T03:01:07.959" v="387" actId="1036"/>
      <pc:docMkLst>
        <pc:docMk/>
      </pc:docMkLst>
      <pc:sldChg chg="del">
        <pc:chgData name="Samson Christopher" userId="6a13b5f1e64a53ae" providerId="LiveId" clId="{474B037F-5E64-430D-A60E-FD95E07747E2}" dt="2020-05-21T02:59:35.966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74B037F-5E64-430D-A60E-FD95E07747E2}" dt="2020-05-21T03:00:24.678" v="73" actId="1035"/>
        <pc:sldMkLst>
          <pc:docMk/>
          <pc:sldMk cId="1777894342" sldId="389"/>
        </pc:sldMkLst>
        <pc:spChg chg="add mod">
          <ac:chgData name="Samson Christopher" userId="6a13b5f1e64a53ae" providerId="LiveId" clId="{474B037F-5E64-430D-A60E-FD95E07747E2}" dt="2020-05-21T03:00:24.678" v="73" actId="1035"/>
          <ac:spMkLst>
            <pc:docMk/>
            <pc:sldMk cId="1777894342" sldId="389"/>
            <ac:spMk id="2" creationId="{0B3BD195-E3D9-4C21-A5A0-0A574C649F47}"/>
          </ac:spMkLst>
        </pc:spChg>
      </pc:sldChg>
      <pc:sldChg chg="addSp modSp mod">
        <pc:chgData name="Samson Christopher" userId="6a13b5f1e64a53ae" providerId="LiveId" clId="{474B037F-5E64-430D-A60E-FD95E07747E2}" dt="2020-05-21T03:00:31.470" v="124" actId="1035"/>
        <pc:sldMkLst>
          <pc:docMk/>
          <pc:sldMk cId="850099564" sldId="390"/>
        </pc:sldMkLst>
        <pc:spChg chg="add mod">
          <ac:chgData name="Samson Christopher" userId="6a13b5f1e64a53ae" providerId="LiveId" clId="{474B037F-5E64-430D-A60E-FD95E07747E2}" dt="2020-05-21T03:00:31.470" v="124" actId="1035"/>
          <ac:spMkLst>
            <pc:docMk/>
            <pc:sldMk cId="850099564" sldId="390"/>
            <ac:spMk id="2" creationId="{6D4C0BA7-DE52-4A7D-8B6A-2DBDA186B8D0}"/>
          </ac:spMkLst>
        </pc:spChg>
      </pc:sldChg>
      <pc:sldChg chg="addSp modSp mod">
        <pc:chgData name="Samson Christopher" userId="6a13b5f1e64a53ae" providerId="LiveId" clId="{474B037F-5E64-430D-A60E-FD95E07747E2}" dt="2020-05-21T03:00:40.978" v="173" actId="1035"/>
        <pc:sldMkLst>
          <pc:docMk/>
          <pc:sldMk cId="944968354" sldId="391"/>
        </pc:sldMkLst>
        <pc:spChg chg="add mod">
          <ac:chgData name="Samson Christopher" userId="6a13b5f1e64a53ae" providerId="LiveId" clId="{474B037F-5E64-430D-A60E-FD95E07747E2}" dt="2020-05-21T03:00:40.978" v="173" actId="1035"/>
          <ac:spMkLst>
            <pc:docMk/>
            <pc:sldMk cId="944968354" sldId="391"/>
            <ac:spMk id="2" creationId="{45A167E7-2F8E-4953-8DFB-8D5BB7113869}"/>
          </ac:spMkLst>
        </pc:spChg>
      </pc:sldChg>
      <pc:sldChg chg="addSp modSp mod">
        <pc:chgData name="Samson Christopher" userId="6a13b5f1e64a53ae" providerId="LiveId" clId="{474B037F-5E64-430D-A60E-FD95E07747E2}" dt="2020-05-21T03:00:47.142" v="223" actId="1035"/>
        <pc:sldMkLst>
          <pc:docMk/>
          <pc:sldMk cId="1414681237" sldId="392"/>
        </pc:sldMkLst>
        <pc:spChg chg="add mod">
          <ac:chgData name="Samson Christopher" userId="6a13b5f1e64a53ae" providerId="LiveId" clId="{474B037F-5E64-430D-A60E-FD95E07747E2}" dt="2020-05-21T03:00:47.142" v="223" actId="1035"/>
          <ac:spMkLst>
            <pc:docMk/>
            <pc:sldMk cId="1414681237" sldId="392"/>
            <ac:spMk id="2" creationId="{B0B22723-C29F-4BE4-ABBD-43BFB0C2640B}"/>
          </ac:spMkLst>
        </pc:spChg>
      </pc:sldChg>
      <pc:sldChg chg="addSp modSp mod">
        <pc:chgData name="Samson Christopher" userId="6a13b5f1e64a53ae" providerId="LiveId" clId="{474B037F-5E64-430D-A60E-FD95E07747E2}" dt="2020-05-21T03:00:55.459" v="283" actId="1035"/>
        <pc:sldMkLst>
          <pc:docMk/>
          <pc:sldMk cId="4103851070" sldId="393"/>
        </pc:sldMkLst>
        <pc:spChg chg="add mod">
          <ac:chgData name="Samson Christopher" userId="6a13b5f1e64a53ae" providerId="LiveId" clId="{474B037F-5E64-430D-A60E-FD95E07747E2}" dt="2020-05-21T03:00:55.459" v="283" actId="1035"/>
          <ac:spMkLst>
            <pc:docMk/>
            <pc:sldMk cId="4103851070" sldId="393"/>
            <ac:spMk id="2" creationId="{6273BBDA-BF9F-415B-BE67-660BF9554052}"/>
          </ac:spMkLst>
        </pc:spChg>
      </pc:sldChg>
      <pc:sldChg chg="addSp modSp mod">
        <pc:chgData name="Samson Christopher" userId="6a13b5f1e64a53ae" providerId="LiveId" clId="{474B037F-5E64-430D-A60E-FD95E07747E2}" dt="2020-05-21T03:01:02.034" v="337" actId="1035"/>
        <pc:sldMkLst>
          <pc:docMk/>
          <pc:sldMk cId="659567130" sldId="394"/>
        </pc:sldMkLst>
        <pc:spChg chg="add mod">
          <ac:chgData name="Samson Christopher" userId="6a13b5f1e64a53ae" providerId="LiveId" clId="{474B037F-5E64-430D-A60E-FD95E07747E2}" dt="2020-05-21T03:01:02.034" v="337" actId="1035"/>
          <ac:spMkLst>
            <pc:docMk/>
            <pc:sldMk cId="659567130" sldId="394"/>
            <ac:spMk id="2" creationId="{67168C43-ECE5-4802-889E-4E421D1924B2}"/>
          </ac:spMkLst>
        </pc:spChg>
      </pc:sldChg>
      <pc:sldChg chg="addSp modSp mod">
        <pc:chgData name="Samson Christopher" userId="6a13b5f1e64a53ae" providerId="LiveId" clId="{474B037F-5E64-430D-A60E-FD95E07747E2}" dt="2020-05-21T03:01:07.959" v="387" actId="1036"/>
        <pc:sldMkLst>
          <pc:docMk/>
          <pc:sldMk cId="859356432" sldId="395"/>
        </pc:sldMkLst>
        <pc:spChg chg="add mod">
          <ac:chgData name="Samson Christopher" userId="6a13b5f1e64a53ae" providerId="LiveId" clId="{474B037F-5E64-430D-A60E-FD95E07747E2}" dt="2020-05-21T03:01:07.959" v="387" actId="1036"/>
          <ac:spMkLst>
            <pc:docMk/>
            <pc:sldMk cId="859356432" sldId="395"/>
            <ac:spMk id="2" creationId="{956AF51E-0EB0-460B-8A2A-559365873253}"/>
          </ac:spMkLst>
        </pc:spChg>
      </pc:sldChg>
      <pc:sldChg chg="del">
        <pc:chgData name="Samson Christopher" userId="6a13b5f1e64a53ae" providerId="LiveId" clId="{474B037F-5E64-430D-A60E-FD95E07747E2}" dt="2020-05-21T02:59:25.182" v="8" actId="47"/>
        <pc:sldMkLst>
          <pc:docMk/>
          <pc:sldMk cId="2025405914" sldId="396"/>
        </pc:sldMkLst>
      </pc:sldChg>
      <pc:sldChg chg="del">
        <pc:chgData name="Samson Christopher" userId="6a13b5f1e64a53ae" providerId="LiveId" clId="{474B037F-5E64-430D-A60E-FD95E07747E2}" dt="2020-05-21T02:59:25.456" v="9" actId="47"/>
        <pc:sldMkLst>
          <pc:docMk/>
          <pc:sldMk cId="2940326978" sldId="397"/>
        </pc:sldMkLst>
      </pc:sldChg>
      <pc:sldChg chg="del">
        <pc:chgData name="Samson Christopher" userId="6a13b5f1e64a53ae" providerId="LiveId" clId="{474B037F-5E64-430D-A60E-FD95E07747E2}" dt="2020-05-21T02:59:25.692" v="10" actId="47"/>
        <pc:sldMkLst>
          <pc:docMk/>
          <pc:sldMk cId="2964080828" sldId="398"/>
        </pc:sldMkLst>
      </pc:sldChg>
      <pc:sldChg chg="del">
        <pc:chgData name="Samson Christopher" userId="6a13b5f1e64a53ae" providerId="LiveId" clId="{474B037F-5E64-430D-A60E-FD95E07747E2}" dt="2020-05-21T02:59:25.953" v="11" actId="47"/>
        <pc:sldMkLst>
          <pc:docMk/>
          <pc:sldMk cId="1883622595" sldId="399"/>
        </pc:sldMkLst>
      </pc:sldChg>
      <pc:sldChg chg="del">
        <pc:chgData name="Samson Christopher" userId="6a13b5f1e64a53ae" providerId="LiveId" clId="{474B037F-5E64-430D-A60E-FD95E07747E2}" dt="2020-05-21T02:59:26.194" v="12" actId="47"/>
        <pc:sldMkLst>
          <pc:docMk/>
          <pc:sldMk cId="642142391" sldId="400"/>
        </pc:sldMkLst>
      </pc:sldChg>
      <pc:sldChg chg="del">
        <pc:chgData name="Samson Christopher" userId="6a13b5f1e64a53ae" providerId="LiveId" clId="{474B037F-5E64-430D-A60E-FD95E07747E2}" dt="2020-05-21T02:59:26.467" v="13" actId="47"/>
        <pc:sldMkLst>
          <pc:docMk/>
          <pc:sldMk cId="620554568" sldId="401"/>
        </pc:sldMkLst>
      </pc:sldChg>
      <pc:sldChg chg="del">
        <pc:chgData name="Samson Christopher" userId="6a13b5f1e64a53ae" providerId="LiveId" clId="{474B037F-5E64-430D-A60E-FD95E07747E2}" dt="2020-05-21T02:59:26.941" v="14" actId="47"/>
        <pc:sldMkLst>
          <pc:docMk/>
          <pc:sldMk cId="459594907" sldId="402"/>
        </pc:sldMkLst>
      </pc:sldChg>
      <pc:sldChg chg="del">
        <pc:chgData name="Samson Christopher" userId="6a13b5f1e64a53ae" providerId="LiveId" clId="{474B037F-5E64-430D-A60E-FD95E07747E2}" dt="2020-05-21T02:59:27.590" v="15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3BD195-E3D9-4C21-A5A0-0A574C649F47}"/>
              </a:ext>
            </a:extLst>
          </p:cNvPr>
          <p:cNvSpPr/>
          <p:nvPr/>
        </p:nvSpPr>
        <p:spPr>
          <a:xfrm>
            <a:off x="-390709" y="5366751"/>
            <a:ext cx="129734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úS£d¡uú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EmûUjRô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C0BA7-DE52-4A7D-8B6A-2DBDA186B8D0}"/>
              </a:ext>
            </a:extLst>
          </p:cNvPr>
          <p:cNvSpPr/>
          <p:nvPr/>
        </p:nvSpPr>
        <p:spPr>
          <a:xfrm>
            <a:off x="-221592" y="5366751"/>
            <a:ext cx="126351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BuUô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GkSôÞm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HeÏRnVô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A167E7-2F8E-4953-8DFB-8D5BB7113869}"/>
              </a:ext>
            </a:extLst>
          </p:cNvPr>
          <p:cNvSpPr/>
          <p:nvPr/>
        </p:nvSpPr>
        <p:spPr>
          <a:xfrm>
            <a:off x="-3251269" y="5357800"/>
            <a:ext cx="186945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TÓdûL«Ûm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SÓ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CWô®Ûm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§Vô²d¡uú\u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22723-C29F-4BE4-ABBD-43BFB0C2640B}"/>
              </a:ext>
            </a:extLst>
          </p:cNvPr>
          <p:cNvSpPr/>
          <p:nvPr/>
        </p:nvSpPr>
        <p:spPr>
          <a:xfrm>
            <a:off x="85381" y="5358362"/>
            <a:ext cx="120212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Áh¼o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CúVNnVô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73BBDA-BF9F-415B-BE67-660BF9554052}"/>
              </a:ext>
            </a:extLst>
          </p:cNvPr>
          <p:cNvSpPr/>
          <p:nvPr/>
        </p:nvSpPr>
        <p:spPr>
          <a:xfrm>
            <a:off x="-2145997" y="5366428"/>
            <a:ext cx="1648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LYok¾o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68C43-ECE5-4802-889E-4E421D1924B2}"/>
              </a:ext>
            </a:extLst>
          </p:cNvPr>
          <p:cNvSpPr/>
          <p:nvPr/>
        </p:nvSpPr>
        <p:spPr>
          <a:xfrm>
            <a:off x="-1294002" y="5366431"/>
            <a:ext cx="147800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ÕuTúUô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ÕVWúUô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©¬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AF51E-0EB0-460B-8A2A-559365873253}"/>
              </a:ext>
            </a:extLst>
          </p:cNvPr>
          <p:cNvSpPr/>
          <p:nvPr/>
        </p:nvSpPr>
        <p:spPr>
          <a:xfrm>
            <a:off x="-3151880" y="5366426"/>
            <a:ext cx="184957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EmûUjRôu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GRtÏm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A¥ûUlTúPu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105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2020-05-21T03:01:09Z</dcterms:modified>
</cp:coreProperties>
</file>