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7492812-0282-41DD-AE9D-F55FC5FA62B9}"/>
    <pc:docChg chg="delSld modSld">
      <pc:chgData name="Samson Christopher" userId="6a13b5f1e64a53ae" providerId="LiveId" clId="{07492812-0282-41DD-AE9D-F55FC5FA62B9}" dt="2020-04-29T15:54:46.286" v="512" actId="1035"/>
      <pc:docMkLst>
        <pc:docMk/>
      </pc:docMkLst>
      <pc:sldChg chg="del">
        <pc:chgData name="Samson Christopher" userId="6a13b5f1e64a53ae" providerId="LiveId" clId="{07492812-0282-41DD-AE9D-F55FC5FA62B9}" dt="2020-04-29T15:52:13.68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7492812-0282-41DD-AE9D-F55FC5FA62B9}" dt="2020-04-29T15:54:46.286" v="512" actId="1035"/>
        <pc:sldMkLst>
          <pc:docMk/>
          <pc:sldMk cId="1777894342" sldId="389"/>
        </pc:sldMkLst>
        <pc:spChg chg="add mod">
          <ac:chgData name="Samson Christopher" userId="6a13b5f1e64a53ae" providerId="LiveId" clId="{07492812-0282-41DD-AE9D-F55FC5FA62B9}" dt="2020-04-29T15:54:46.286" v="512" actId="1035"/>
          <ac:spMkLst>
            <pc:docMk/>
            <pc:sldMk cId="1777894342" sldId="389"/>
            <ac:spMk id="2" creationId="{24A4A86F-799E-4634-AB76-C7C8763B2E10}"/>
          </ac:spMkLst>
        </pc:spChg>
      </pc:sldChg>
      <pc:sldChg chg="addSp modSp mod">
        <pc:chgData name="Samson Christopher" userId="6a13b5f1e64a53ae" providerId="LiveId" clId="{07492812-0282-41DD-AE9D-F55FC5FA62B9}" dt="2020-04-29T15:54:39.074" v="465" actId="1035"/>
        <pc:sldMkLst>
          <pc:docMk/>
          <pc:sldMk cId="850099564" sldId="390"/>
        </pc:sldMkLst>
        <pc:spChg chg="add mod">
          <ac:chgData name="Samson Christopher" userId="6a13b5f1e64a53ae" providerId="LiveId" clId="{07492812-0282-41DD-AE9D-F55FC5FA62B9}" dt="2020-04-29T15:54:39.074" v="465" actId="1035"/>
          <ac:spMkLst>
            <pc:docMk/>
            <pc:sldMk cId="850099564" sldId="390"/>
            <ac:spMk id="2" creationId="{18A6663F-7161-434C-A75D-71495215F795}"/>
          </ac:spMkLst>
        </pc:spChg>
      </pc:sldChg>
      <pc:sldChg chg="addSp modSp mod">
        <pc:chgData name="Samson Christopher" userId="6a13b5f1e64a53ae" providerId="LiveId" clId="{07492812-0282-41DD-AE9D-F55FC5FA62B9}" dt="2020-04-29T15:54:26.521" v="401" actId="1036"/>
        <pc:sldMkLst>
          <pc:docMk/>
          <pc:sldMk cId="944968354" sldId="391"/>
        </pc:sldMkLst>
        <pc:spChg chg="add mod">
          <ac:chgData name="Samson Christopher" userId="6a13b5f1e64a53ae" providerId="LiveId" clId="{07492812-0282-41DD-AE9D-F55FC5FA62B9}" dt="2020-04-29T15:54:26.521" v="401" actId="1036"/>
          <ac:spMkLst>
            <pc:docMk/>
            <pc:sldMk cId="944968354" sldId="391"/>
            <ac:spMk id="2" creationId="{AECA8059-35F3-427A-8A3B-6C4468719B87}"/>
          </ac:spMkLst>
        </pc:spChg>
      </pc:sldChg>
      <pc:sldChg chg="addSp modSp mod">
        <pc:chgData name="Samson Christopher" userId="6a13b5f1e64a53ae" providerId="LiveId" clId="{07492812-0282-41DD-AE9D-F55FC5FA62B9}" dt="2020-04-29T15:54:17.563" v="357" actId="1035"/>
        <pc:sldMkLst>
          <pc:docMk/>
          <pc:sldMk cId="1414681237" sldId="392"/>
        </pc:sldMkLst>
        <pc:spChg chg="add mod">
          <ac:chgData name="Samson Christopher" userId="6a13b5f1e64a53ae" providerId="LiveId" clId="{07492812-0282-41DD-AE9D-F55FC5FA62B9}" dt="2020-04-29T15:54:17.563" v="357" actId="1035"/>
          <ac:spMkLst>
            <pc:docMk/>
            <pc:sldMk cId="1414681237" sldId="392"/>
            <ac:spMk id="2" creationId="{9D335224-233C-486B-B640-2DEF6DE374B6}"/>
          </ac:spMkLst>
        </pc:spChg>
      </pc:sldChg>
      <pc:sldChg chg="addSp modSp mod">
        <pc:chgData name="Samson Christopher" userId="6a13b5f1e64a53ae" providerId="LiveId" clId="{07492812-0282-41DD-AE9D-F55FC5FA62B9}" dt="2020-04-29T15:54:08.726" v="295" actId="1036"/>
        <pc:sldMkLst>
          <pc:docMk/>
          <pc:sldMk cId="4103851070" sldId="393"/>
        </pc:sldMkLst>
        <pc:spChg chg="add mod">
          <ac:chgData name="Samson Christopher" userId="6a13b5f1e64a53ae" providerId="LiveId" clId="{07492812-0282-41DD-AE9D-F55FC5FA62B9}" dt="2020-04-29T15:54:08.726" v="295" actId="1036"/>
          <ac:spMkLst>
            <pc:docMk/>
            <pc:sldMk cId="4103851070" sldId="393"/>
            <ac:spMk id="2" creationId="{93FF58B2-6C82-4EF1-8F0C-98837F4B4268}"/>
          </ac:spMkLst>
        </pc:spChg>
      </pc:sldChg>
      <pc:sldChg chg="addSp modSp mod">
        <pc:chgData name="Samson Christopher" userId="6a13b5f1e64a53ae" providerId="LiveId" clId="{07492812-0282-41DD-AE9D-F55FC5FA62B9}" dt="2020-04-29T15:54:01.100" v="233" actId="1036"/>
        <pc:sldMkLst>
          <pc:docMk/>
          <pc:sldMk cId="659567130" sldId="394"/>
        </pc:sldMkLst>
        <pc:spChg chg="add mod">
          <ac:chgData name="Samson Christopher" userId="6a13b5f1e64a53ae" providerId="LiveId" clId="{07492812-0282-41DD-AE9D-F55FC5FA62B9}" dt="2020-04-29T15:54:01.100" v="233" actId="1036"/>
          <ac:spMkLst>
            <pc:docMk/>
            <pc:sldMk cId="659567130" sldId="394"/>
            <ac:spMk id="2" creationId="{558BC3AC-CE07-4ECD-AFBF-878DB54AC4F7}"/>
          </ac:spMkLst>
        </pc:spChg>
      </pc:sldChg>
      <pc:sldChg chg="addSp modSp mod">
        <pc:chgData name="Samson Christopher" userId="6a13b5f1e64a53ae" providerId="LiveId" clId="{07492812-0282-41DD-AE9D-F55FC5FA62B9}" dt="2020-04-29T15:53:54.848" v="187" actId="1035"/>
        <pc:sldMkLst>
          <pc:docMk/>
          <pc:sldMk cId="859356432" sldId="395"/>
        </pc:sldMkLst>
        <pc:spChg chg="add mod">
          <ac:chgData name="Samson Christopher" userId="6a13b5f1e64a53ae" providerId="LiveId" clId="{07492812-0282-41DD-AE9D-F55FC5FA62B9}" dt="2020-04-29T15:53:54.848" v="187" actId="1035"/>
          <ac:spMkLst>
            <pc:docMk/>
            <pc:sldMk cId="859356432" sldId="395"/>
            <ac:spMk id="2" creationId="{49D7A85E-229E-4777-9EAB-9E49682E8E93}"/>
          </ac:spMkLst>
        </pc:spChg>
      </pc:sldChg>
      <pc:sldChg chg="addSp modSp mod">
        <pc:chgData name="Samson Christopher" userId="6a13b5f1e64a53ae" providerId="LiveId" clId="{07492812-0282-41DD-AE9D-F55FC5FA62B9}" dt="2020-04-29T15:53:47.228" v="136" actId="1036"/>
        <pc:sldMkLst>
          <pc:docMk/>
          <pc:sldMk cId="2025405914" sldId="396"/>
        </pc:sldMkLst>
        <pc:spChg chg="add mod">
          <ac:chgData name="Samson Christopher" userId="6a13b5f1e64a53ae" providerId="LiveId" clId="{07492812-0282-41DD-AE9D-F55FC5FA62B9}" dt="2020-04-29T15:53:47.228" v="136" actId="1036"/>
          <ac:spMkLst>
            <pc:docMk/>
            <pc:sldMk cId="2025405914" sldId="396"/>
            <ac:spMk id="2" creationId="{13397E30-610F-4CF3-8DD0-80DD57D18412}"/>
          </ac:spMkLst>
        </pc:spChg>
      </pc:sldChg>
      <pc:sldChg chg="addSp modSp mod">
        <pc:chgData name="Samson Christopher" userId="6a13b5f1e64a53ae" providerId="LiveId" clId="{07492812-0282-41DD-AE9D-F55FC5FA62B9}" dt="2020-04-29T15:53:38.961" v="91" actId="1036"/>
        <pc:sldMkLst>
          <pc:docMk/>
          <pc:sldMk cId="2940326978" sldId="397"/>
        </pc:sldMkLst>
        <pc:spChg chg="add mod">
          <ac:chgData name="Samson Christopher" userId="6a13b5f1e64a53ae" providerId="LiveId" clId="{07492812-0282-41DD-AE9D-F55FC5FA62B9}" dt="2020-04-29T15:53:38.961" v="91" actId="1036"/>
          <ac:spMkLst>
            <pc:docMk/>
            <pc:sldMk cId="2940326978" sldId="397"/>
            <ac:spMk id="2" creationId="{45CA2422-EF07-4E84-A65A-E3267D401E37}"/>
          </ac:spMkLst>
        </pc:spChg>
      </pc:sldChg>
      <pc:sldChg chg="del">
        <pc:chgData name="Samson Christopher" userId="6a13b5f1e64a53ae" providerId="LiveId" clId="{07492812-0282-41DD-AE9D-F55FC5FA62B9}" dt="2020-04-29T15:52:00.00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7492812-0282-41DD-AE9D-F55FC5FA62B9}" dt="2020-04-29T15:52:00.47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7492812-0282-41DD-AE9D-F55FC5FA62B9}" dt="2020-04-29T15:52:01.08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7492812-0282-41DD-AE9D-F55FC5FA62B9}" dt="2020-04-29T15:52:01.82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7492812-0282-41DD-AE9D-F55FC5FA62B9}" dt="2020-04-29T15:52:02.50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7492812-0282-41DD-AE9D-F55FC5FA62B9}" dt="2020-04-29T15:52:03.18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4A86F-799E-4634-AB76-C7C8763B2E10}"/>
              </a:ext>
            </a:extLst>
          </p:cNvPr>
          <p:cNvSpPr/>
          <p:nvPr/>
        </p:nvSpPr>
        <p:spPr>
          <a:xfrm>
            <a:off x="530215" y="5358362"/>
            <a:ext cx="111315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6663F-7161-434C-A75D-71495215F795}"/>
              </a:ext>
            </a:extLst>
          </p:cNvPr>
          <p:cNvSpPr/>
          <p:nvPr/>
        </p:nvSpPr>
        <p:spPr>
          <a:xfrm>
            <a:off x="946195" y="5358362"/>
            <a:ext cx="102996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A8059-35F3-427A-8A3B-6C4468719B87}"/>
              </a:ext>
            </a:extLst>
          </p:cNvPr>
          <p:cNvSpPr/>
          <p:nvPr/>
        </p:nvSpPr>
        <p:spPr>
          <a:xfrm>
            <a:off x="-4431880" y="5357802"/>
            <a:ext cx="210557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35224-233C-486B-B640-2DEF6DE374B6}"/>
              </a:ext>
            </a:extLst>
          </p:cNvPr>
          <p:cNvSpPr/>
          <p:nvPr/>
        </p:nvSpPr>
        <p:spPr>
          <a:xfrm>
            <a:off x="-18813" y="5358362"/>
            <a:ext cx="122296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UômNUô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GuÈo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F58B2-6C82-4EF1-8F0C-98837F4B4268}"/>
              </a:ext>
            </a:extLst>
          </p:cNvPr>
          <p:cNvSpPr/>
          <p:nvPr/>
        </p:nvSpPr>
        <p:spPr>
          <a:xfrm>
            <a:off x="548649" y="5358362"/>
            <a:ext cx="110947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êlTo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¾odLR¬N]m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ùNôpYôúW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BC3AC-CE07-4ECD-AFBF-878DB54AC4F7}"/>
              </a:ext>
            </a:extLst>
          </p:cNvPr>
          <p:cNvSpPr/>
          <p:nvPr/>
        </p:nvSpPr>
        <p:spPr>
          <a:xfrm>
            <a:off x="-512537" y="5366751"/>
            <a:ext cx="13217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ùTkúRùLôvúR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ØZdLjúRôÓ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7A85E-229E-4777-9EAB-9E49682E8E93}"/>
              </a:ext>
            </a:extLst>
          </p:cNvPr>
          <p:cNvSpPr/>
          <p:nvPr/>
        </p:nvSpPr>
        <p:spPr>
          <a:xfrm>
            <a:off x="876464" y="5358362"/>
            <a:ext cx="104390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C\e¡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Wl×m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97E30-610F-4CF3-8DD0-80DD57D18412}"/>
              </a:ext>
            </a:extLst>
          </p:cNvPr>
          <p:cNvSpPr/>
          <p:nvPr/>
        </p:nvSpPr>
        <p:spPr>
          <a:xfrm>
            <a:off x="-117398" y="5358362"/>
            <a:ext cx="1242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ÁhLlTÓm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SôÞdùLuß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Øj§ûWVôL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CA2422-EF07-4E84-A65A-E3267D401E37}"/>
              </a:ext>
            </a:extLst>
          </p:cNvPr>
          <p:cNvSpPr/>
          <p:nvPr/>
        </p:nvSpPr>
        <p:spPr>
          <a:xfrm>
            <a:off x="329841" y="5366751"/>
            <a:ext cx="115323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Ñ®LôWm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100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2020-04-29T15:54:49Z</dcterms:modified>
</cp:coreProperties>
</file>