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3" r:id="rId4"/>
    <p:sldId id="391" r:id="rId5"/>
    <p:sldId id="394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0CE45-332E-48A6-B01E-4F8362CD0F33}" v="14" dt="2020-06-06T17:44:2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61C0CE45-332E-48A6-B01E-4F8362CD0F33}"/>
    <pc:docChg chg="undo custSel addSld delSld modSld sldOrd">
      <pc:chgData name="Samson Christopher" userId="6a13b5f1e64a53ae" providerId="LiveId" clId="{61C0CE45-332E-48A6-B01E-4F8362CD0F33}" dt="2020-06-06T17:45:42.041" v="401" actId="1035"/>
      <pc:docMkLst>
        <pc:docMk/>
      </pc:docMkLst>
      <pc:sldChg chg="del">
        <pc:chgData name="Samson Christopher" userId="6a13b5f1e64a53ae" providerId="LiveId" clId="{61C0CE45-332E-48A6-B01E-4F8362CD0F33}" dt="2020-06-06T17:42:02.746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1C0CE45-332E-48A6-B01E-4F8362CD0F33}" dt="2020-06-06T17:44:43.579" v="129" actId="1036"/>
        <pc:sldMkLst>
          <pc:docMk/>
          <pc:sldMk cId="1777894342" sldId="389"/>
        </pc:sldMkLst>
        <pc:spChg chg="add mod">
          <ac:chgData name="Samson Christopher" userId="6a13b5f1e64a53ae" providerId="LiveId" clId="{61C0CE45-332E-48A6-B01E-4F8362CD0F33}" dt="2020-06-06T17:44:43.579" v="129" actId="1036"/>
          <ac:spMkLst>
            <pc:docMk/>
            <pc:sldMk cId="1777894342" sldId="389"/>
            <ac:spMk id="2" creationId="{47C7EC09-6F0E-40A1-92AC-1BABDE9EAB18}"/>
          </ac:spMkLst>
        </pc:spChg>
      </pc:sldChg>
      <pc:sldChg chg="addSp modSp mod">
        <pc:chgData name="Samson Christopher" userId="6a13b5f1e64a53ae" providerId="LiveId" clId="{61C0CE45-332E-48A6-B01E-4F8362CD0F33}" dt="2020-06-06T17:44:53.932" v="181" actId="1035"/>
        <pc:sldMkLst>
          <pc:docMk/>
          <pc:sldMk cId="850099564" sldId="390"/>
        </pc:sldMkLst>
        <pc:spChg chg="add mod">
          <ac:chgData name="Samson Christopher" userId="6a13b5f1e64a53ae" providerId="LiveId" clId="{61C0CE45-332E-48A6-B01E-4F8362CD0F33}" dt="2020-06-06T17:44:53.932" v="181" actId="1035"/>
          <ac:spMkLst>
            <pc:docMk/>
            <pc:sldMk cId="850099564" sldId="390"/>
            <ac:spMk id="2" creationId="{FA3CBB89-ACED-447C-9336-84AEB17B349B}"/>
          </ac:spMkLst>
        </pc:spChg>
      </pc:sldChg>
      <pc:sldChg chg="addSp modSp mod">
        <pc:chgData name="Samson Christopher" userId="6a13b5f1e64a53ae" providerId="LiveId" clId="{61C0CE45-332E-48A6-B01E-4F8362CD0F33}" dt="2020-06-06T17:45:18.727" v="285" actId="1036"/>
        <pc:sldMkLst>
          <pc:docMk/>
          <pc:sldMk cId="944968354" sldId="391"/>
        </pc:sldMkLst>
        <pc:spChg chg="add mod">
          <ac:chgData name="Samson Christopher" userId="6a13b5f1e64a53ae" providerId="LiveId" clId="{61C0CE45-332E-48A6-B01E-4F8362CD0F33}" dt="2020-06-06T17:45:18.727" v="285" actId="1036"/>
          <ac:spMkLst>
            <pc:docMk/>
            <pc:sldMk cId="944968354" sldId="391"/>
            <ac:spMk id="2" creationId="{515ADCC1-9AE3-482C-B48A-62AAAA9E5FDF}"/>
          </ac:spMkLst>
        </pc:spChg>
      </pc:sldChg>
      <pc:sldChg chg="addSp delSp modSp del mod">
        <pc:chgData name="Samson Christopher" userId="6a13b5f1e64a53ae" providerId="LiveId" clId="{61C0CE45-332E-48A6-B01E-4F8362CD0F33}" dt="2020-06-06T17:43:41.967" v="67" actId="47"/>
        <pc:sldMkLst>
          <pc:docMk/>
          <pc:sldMk cId="1414681237" sldId="392"/>
        </pc:sldMkLst>
        <pc:spChg chg="add del mod">
          <ac:chgData name="Samson Christopher" userId="6a13b5f1e64a53ae" providerId="LiveId" clId="{61C0CE45-332E-48A6-B01E-4F8362CD0F33}" dt="2020-06-06T17:43:33.331" v="63"/>
          <ac:spMkLst>
            <pc:docMk/>
            <pc:sldMk cId="1414681237" sldId="392"/>
            <ac:spMk id="2" creationId="{3AD12D89-F911-41AD-A719-0D68C3DF64AF}"/>
          </ac:spMkLst>
        </pc:spChg>
      </pc:sldChg>
      <pc:sldChg chg="addSp modSp mod ord">
        <pc:chgData name="Samson Christopher" userId="6a13b5f1e64a53ae" providerId="LiveId" clId="{61C0CE45-332E-48A6-B01E-4F8362CD0F33}" dt="2020-06-06T17:45:10.300" v="238" actId="1035"/>
        <pc:sldMkLst>
          <pc:docMk/>
          <pc:sldMk cId="4103851070" sldId="393"/>
        </pc:sldMkLst>
        <pc:spChg chg="add mod">
          <ac:chgData name="Samson Christopher" userId="6a13b5f1e64a53ae" providerId="LiveId" clId="{61C0CE45-332E-48A6-B01E-4F8362CD0F33}" dt="2020-06-06T17:45:10.300" v="238" actId="1035"/>
          <ac:spMkLst>
            <pc:docMk/>
            <pc:sldMk cId="4103851070" sldId="393"/>
            <ac:spMk id="2" creationId="{0491B0D6-95B7-4591-886A-4767CFCD3BE9}"/>
          </ac:spMkLst>
        </pc:spChg>
      </pc:sldChg>
      <pc:sldChg chg="addSp modSp mod">
        <pc:chgData name="Samson Christopher" userId="6a13b5f1e64a53ae" providerId="LiveId" clId="{61C0CE45-332E-48A6-B01E-4F8362CD0F33}" dt="2020-06-06T17:45:32.758" v="345" actId="1036"/>
        <pc:sldMkLst>
          <pc:docMk/>
          <pc:sldMk cId="659567130" sldId="394"/>
        </pc:sldMkLst>
        <pc:spChg chg="add mod">
          <ac:chgData name="Samson Christopher" userId="6a13b5f1e64a53ae" providerId="LiveId" clId="{61C0CE45-332E-48A6-B01E-4F8362CD0F33}" dt="2020-06-06T17:45:32.758" v="345" actId="1036"/>
          <ac:spMkLst>
            <pc:docMk/>
            <pc:sldMk cId="659567130" sldId="394"/>
            <ac:spMk id="2" creationId="{2CE7B37F-6221-44BF-8709-5E54B6994121}"/>
          </ac:spMkLst>
        </pc:spChg>
      </pc:sldChg>
      <pc:sldChg chg="addSp delSp modSp add del mod">
        <pc:chgData name="Samson Christopher" userId="6a13b5f1e64a53ae" providerId="LiveId" clId="{61C0CE45-332E-48A6-B01E-4F8362CD0F33}" dt="2020-06-06T17:44:12.395" v="79" actId="47"/>
        <pc:sldMkLst>
          <pc:docMk/>
          <pc:sldMk cId="859356432" sldId="395"/>
        </pc:sldMkLst>
        <pc:spChg chg="add del mod">
          <ac:chgData name="Samson Christopher" userId="6a13b5f1e64a53ae" providerId="LiveId" clId="{61C0CE45-332E-48A6-B01E-4F8362CD0F33}" dt="2020-06-06T17:43:50.834" v="70"/>
          <ac:spMkLst>
            <pc:docMk/>
            <pc:sldMk cId="859356432" sldId="395"/>
            <ac:spMk id="2" creationId="{93BD1AB9-6A17-4BA6-B261-8D33C418AEB9}"/>
          </ac:spMkLst>
        </pc:spChg>
      </pc:sldChg>
      <pc:sldChg chg="addSp modSp del">
        <pc:chgData name="Samson Christopher" userId="6a13b5f1e64a53ae" providerId="LiveId" clId="{61C0CE45-332E-48A6-B01E-4F8362CD0F33}" dt="2020-06-06T17:41:36.259" v="16" actId="47"/>
        <pc:sldMkLst>
          <pc:docMk/>
          <pc:sldMk cId="2025405914" sldId="396"/>
        </pc:sldMkLst>
        <pc:spChg chg="add mod">
          <ac:chgData name="Samson Christopher" userId="6a13b5f1e64a53ae" providerId="LiveId" clId="{61C0CE45-332E-48A6-B01E-4F8362CD0F33}" dt="2020-06-06T17:40:52.582" v="7"/>
          <ac:spMkLst>
            <pc:docMk/>
            <pc:sldMk cId="2025405914" sldId="396"/>
            <ac:spMk id="2" creationId="{C08B3252-37CA-44FF-B195-9B52E77BB4B1}"/>
          </ac:spMkLst>
        </pc:spChg>
      </pc:sldChg>
      <pc:sldChg chg="addSp modSp mod">
        <pc:chgData name="Samson Christopher" userId="6a13b5f1e64a53ae" providerId="LiveId" clId="{61C0CE45-332E-48A6-B01E-4F8362CD0F33}" dt="2020-06-06T17:45:42.041" v="401" actId="1035"/>
        <pc:sldMkLst>
          <pc:docMk/>
          <pc:sldMk cId="2940326978" sldId="397"/>
        </pc:sldMkLst>
        <pc:spChg chg="add mod">
          <ac:chgData name="Samson Christopher" userId="6a13b5f1e64a53ae" providerId="LiveId" clId="{61C0CE45-332E-48A6-B01E-4F8362CD0F33}" dt="2020-06-06T17:45:42.041" v="401" actId="1035"/>
          <ac:spMkLst>
            <pc:docMk/>
            <pc:sldMk cId="2940326978" sldId="397"/>
            <ac:spMk id="2" creationId="{6C37BC23-40F6-4D4B-B7A9-26157B387DDD}"/>
          </ac:spMkLst>
        </pc:spChg>
      </pc:sldChg>
      <pc:sldChg chg="addSp delSp modSp del mod">
        <pc:chgData name="Samson Christopher" userId="6a13b5f1e64a53ae" providerId="LiveId" clId="{61C0CE45-332E-48A6-B01E-4F8362CD0F33}" dt="2020-06-06T17:44:30.151" v="90" actId="47"/>
        <pc:sldMkLst>
          <pc:docMk/>
          <pc:sldMk cId="2964080828" sldId="398"/>
        </pc:sldMkLst>
        <pc:spChg chg="add del mod">
          <ac:chgData name="Samson Christopher" userId="6a13b5f1e64a53ae" providerId="LiveId" clId="{61C0CE45-332E-48A6-B01E-4F8362CD0F33}" dt="2020-06-06T17:44:22.157" v="86"/>
          <ac:spMkLst>
            <pc:docMk/>
            <pc:sldMk cId="2964080828" sldId="398"/>
            <ac:spMk id="2" creationId="{3C8C6216-872B-4FD3-A379-040250C273FB}"/>
          </ac:spMkLst>
        </pc:spChg>
      </pc:sldChg>
      <pc:sldChg chg="addSp modSp del">
        <pc:chgData name="Samson Christopher" userId="6a13b5f1e64a53ae" providerId="LiveId" clId="{61C0CE45-332E-48A6-B01E-4F8362CD0F33}" dt="2020-06-06T17:41:33.475" v="15" actId="47"/>
        <pc:sldMkLst>
          <pc:docMk/>
          <pc:sldMk cId="1883622595" sldId="399"/>
        </pc:sldMkLst>
        <pc:spChg chg="add mod">
          <ac:chgData name="Samson Christopher" userId="6a13b5f1e64a53ae" providerId="LiveId" clId="{61C0CE45-332E-48A6-B01E-4F8362CD0F33}" dt="2020-06-06T17:41:13.936" v="10"/>
          <ac:spMkLst>
            <pc:docMk/>
            <pc:sldMk cId="1883622595" sldId="399"/>
            <ac:spMk id="2" creationId="{0796F6EE-5B2F-46FF-BF56-1FC127C32A0D}"/>
          </ac:spMkLst>
        </pc:spChg>
      </pc:sldChg>
      <pc:sldChg chg="del">
        <pc:chgData name="Samson Christopher" userId="6a13b5f1e64a53ae" providerId="LiveId" clId="{61C0CE45-332E-48A6-B01E-4F8362CD0F33}" dt="2020-06-06T17:41:16.35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1C0CE45-332E-48A6-B01E-4F8362CD0F33}" dt="2020-06-06T17:41:16.9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1C0CE45-332E-48A6-B01E-4F8362CD0F33}" dt="2020-06-06T17:41:17.35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1C0CE45-332E-48A6-B01E-4F8362CD0F33}" dt="2020-06-06T17:41:17.82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C7EC09-6F0E-40A1-92AC-1BABDE9EAB18}"/>
              </a:ext>
            </a:extLst>
          </p:cNvPr>
          <p:cNvSpPr/>
          <p:nvPr/>
        </p:nvSpPr>
        <p:spPr>
          <a:xfrm>
            <a:off x="-1583343" y="5366428"/>
            <a:ext cx="153586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CBB89-ACED-447C-9336-84AEB17B349B}"/>
              </a:ext>
            </a:extLst>
          </p:cNvPr>
          <p:cNvSpPr/>
          <p:nvPr/>
        </p:nvSpPr>
        <p:spPr>
          <a:xfrm>
            <a:off x="-2903416" y="5357802"/>
            <a:ext cx="17998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ùTÚÏRlTô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eÏRlTô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1B0D6-95B7-4591-886A-4767CFCD3BE9}"/>
              </a:ext>
            </a:extLst>
          </p:cNvPr>
          <p:cNvSpPr/>
          <p:nvPr/>
        </p:nvSpPr>
        <p:spPr>
          <a:xfrm>
            <a:off x="2898651" y="5651977"/>
            <a:ext cx="6394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,,, 2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5ADCC1-9AE3-482C-B48A-62AAAA9E5FDF}"/>
              </a:ext>
            </a:extLst>
          </p:cNvPr>
          <p:cNvSpPr/>
          <p:nvPr/>
        </p:nvSpPr>
        <p:spPr>
          <a:xfrm>
            <a:off x="136678" y="5366751"/>
            <a:ext cx="119186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JÚU]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Õ§jRôp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GuÈúW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YôrTYúW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7B37F-6221-44BF-8709-5E54B6994121}"/>
              </a:ext>
            </a:extLst>
          </p:cNvPr>
          <p:cNvSpPr/>
          <p:nvPr/>
        </p:nvSpPr>
        <p:spPr>
          <a:xfrm>
            <a:off x="0" y="53667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vúRôj§Wj§p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ùTÚÏRnVô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ùTÚÏmúTôÕ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EeL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eÏRnVô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7BC23-40F6-4D4B-B7A9-26157B387DDD}"/>
              </a:ext>
            </a:extLst>
          </p:cNvPr>
          <p:cNvSpPr/>
          <p:nvPr/>
        </p:nvSpPr>
        <p:spPr>
          <a:xfrm>
            <a:off x="54124" y="5358362"/>
            <a:ext cx="120837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U¡ûUlTÓjÕ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C\e¡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BºoY§j§ÓÅo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2020-06-06T17:45:52Z</dcterms:modified>
</cp:coreProperties>
</file>