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234D9EA-7372-44E0-BBEC-238C0A92946B}"/>
    <pc:docChg chg="custSel delSld modSld">
      <pc:chgData name="Samson Christopher" userId="6a13b5f1e64a53ae" providerId="LiveId" clId="{6234D9EA-7372-44E0-BBEC-238C0A92946B}" dt="2020-11-01T03:16:23.171" v="634" actId="1035"/>
      <pc:docMkLst>
        <pc:docMk/>
      </pc:docMkLst>
      <pc:sldChg chg="del">
        <pc:chgData name="Samson Christopher" userId="6a13b5f1e64a53ae" providerId="LiveId" clId="{6234D9EA-7372-44E0-BBEC-238C0A92946B}" dt="2020-11-01T03:12:57.498" v="20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234D9EA-7372-44E0-BBEC-238C0A92946B}" dt="2020-11-01T03:16:23.171" v="634" actId="1035"/>
        <pc:sldMkLst>
          <pc:docMk/>
          <pc:sldMk cId="1777894342" sldId="389"/>
        </pc:sldMkLst>
        <pc:spChg chg="add mod">
          <ac:chgData name="Samson Christopher" userId="6a13b5f1e64a53ae" providerId="LiveId" clId="{6234D9EA-7372-44E0-BBEC-238C0A92946B}" dt="2020-11-01T03:16:23.171" v="634" actId="1035"/>
          <ac:spMkLst>
            <pc:docMk/>
            <pc:sldMk cId="1777894342" sldId="389"/>
            <ac:spMk id="4" creationId="{8C415561-97F8-4AFD-AF35-A4A2E96FFDA6}"/>
          </ac:spMkLst>
        </pc:spChg>
      </pc:sldChg>
      <pc:sldChg chg="addSp modSp mod">
        <pc:chgData name="Samson Christopher" userId="6a13b5f1e64a53ae" providerId="LiveId" clId="{6234D9EA-7372-44E0-BBEC-238C0A92946B}" dt="2020-11-01T03:15:54.841" v="554" actId="1035"/>
        <pc:sldMkLst>
          <pc:docMk/>
          <pc:sldMk cId="850099564" sldId="390"/>
        </pc:sldMkLst>
        <pc:spChg chg="add mod">
          <ac:chgData name="Samson Christopher" userId="6a13b5f1e64a53ae" providerId="LiveId" clId="{6234D9EA-7372-44E0-BBEC-238C0A92946B}" dt="2020-11-01T03:15:54.841" v="554" actId="1035"/>
          <ac:spMkLst>
            <pc:docMk/>
            <pc:sldMk cId="850099564" sldId="390"/>
            <ac:spMk id="4" creationId="{DC31D167-18B9-4514-9108-4E5403C5E902}"/>
          </ac:spMkLst>
        </pc:spChg>
      </pc:sldChg>
      <pc:sldChg chg="addSp modSp mod">
        <pc:chgData name="Samson Christopher" userId="6a13b5f1e64a53ae" providerId="LiveId" clId="{6234D9EA-7372-44E0-BBEC-238C0A92946B}" dt="2020-11-01T03:15:49.360" v="511" actId="1035"/>
        <pc:sldMkLst>
          <pc:docMk/>
          <pc:sldMk cId="944968354" sldId="391"/>
        </pc:sldMkLst>
        <pc:spChg chg="add mod">
          <ac:chgData name="Samson Christopher" userId="6a13b5f1e64a53ae" providerId="LiveId" clId="{6234D9EA-7372-44E0-BBEC-238C0A92946B}" dt="2020-11-01T03:15:49.360" v="511" actId="1035"/>
          <ac:spMkLst>
            <pc:docMk/>
            <pc:sldMk cId="944968354" sldId="391"/>
            <ac:spMk id="4" creationId="{67CD0D1F-643D-4C7C-B1B4-55C946AE6CE5}"/>
          </ac:spMkLst>
        </pc:spChg>
      </pc:sldChg>
      <pc:sldChg chg="addSp modSp mod">
        <pc:chgData name="Samson Christopher" userId="6a13b5f1e64a53ae" providerId="LiveId" clId="{6234D9EA-7372-44E0-BBEC-238C0A92946B}" dt="2020-11-01T03:15:42.316" v="458" actId="1035"/>
        <pc:sldMkLst>
          <pc:docMk/>
          <pc:sldMk cId="1414681237" sldId="392"/>
        </pc:sldMkLst>
        <pc:spChg chg="add mod">
          <ac:chgData name="Samson Christopher" userId="6a13b5f1e64a53ae" providerId="LiveId" clId="{6234D9EA-7372-44E0-BBEC-238C0A92946B}" dt="2020-11-01T03:15:42.316" v="458" actId="1035"/>
          <ac:spMkLst>
            <pc:docMk/>
            <pc:sldMk cId="1414681237" sldId="392"/>
            <ac:spMk id="4" creationId="{07FCE55C-59DF-44BE-8955-555B0339E8DF}"/>
          </ac:spMkLst>
        </pc:spChg>
      </pc:sldChg>
      <pc:sldChg chg="addSp modSp mod">
        <pc:chgData name="Samson Christopher" userId="6a13b5f1e64a53ae" providerId="LiveId" clId="{6234D9EA-7372-44E0-BBEC-238C0A92946B}" dt="2020-11-01T03:15:38.054" v="415" actId="1036"/>
        <pc:sldMkLst>
          <pc:docMk/>
          <pc:sldMk cId="4103851070" sldId="393"/>
        </pc:sldMkLst>
        <pc:spChg chg="add mod">
          <ac:chgData name="Samson Christopher" userId="6a13b5f1e64a53ae" providerId="LiveId" clId="{6234D9EA-7372-44E0-BBEC-238C0A92946B}" dt="2020-11-01T03:15:38.054" v="415" actId="1036"/>
          <ac:spMkLst>
            <pc:docMk/>
            <pc:sldMk cId="4103851070" sldId="393"/>
            <ac:spMk id="4" creationId="{C4EC1530-825C-4742-B35F-2BE1CB73753C}"/>
          </ac:spMkLst>
        </pc:spChg>
      </pc:sldChg>
      <pc:sldChg chg="addSp modSp mod">
        <pc:chgData name="Samson Christopher" userId="6a13b5f1e64a53ae" providerId="LiveId" clId="{6234D9EA-7372-44E0-BBEC-238C0A92946B}" dt="2020-11-01T03:15:33.120" v="373" actId="1035"/>
        <pc:sldMkLst>
          <pc:docMk/>
          <pc:sldMk cId="659567130" sldId="394"/>
        </pc:sldMkLst>
        <pc:spChg chg="add mod">
          <ac:chgData name="Samson Christopher" userId="6a13b5f1e64a53ae" providerId="LiveId" clId="{6234D9EA-7372-44E0-BBEC-238C0A92946B}" dt="2020-11-01T03:15:33.120" v="373" actId="1035"/>
          <ac:spMkLst>
            <pc:docMk/>
            <pc:sldMk cId="659567130" sldId="394"/>
            <ac:spMk id="4" creationId="{426015F4-91FB-43F1-ABFA-767C216D2FBB}"/>
          </ac:spMkLst>
        </pc:spChg>
      </pc:sldChg>
      <pc:sldChg chg="addSp modSp mod">
        <pc:chgData name="Samson Christopher" userId="6a13b5f1e64a53ae" providerId="LiveId" clId="{6234D9EA-7372-44E0-BBEC-238C0A92946B}" dt="2020-11-01T03:15:27.787" v="325" actId="1036"/>
        <pc:sldMkLst>
          <pc:docMk/>
          <pc:sldMk cId="859356432" sldId="395"/>
        </pc:sldMkLst>
        <pc:spChg chg="add mod">
          <ac:chgData name="Samson Christopher" userId="6a13b5f1e64a53ae" providerId="LiveId" clId="{6234D9EA-7372-44E0-BBEC-238C0A92946B}" dt="2020-11-01T03:15:27.787" v="325" actId="1036"/>
          <ac:spMkLst>
            <pc:docMk/>
            <pc:sldMk cId="859356432" sldId="395"/>
            <ac:spMk id="4" creationId="{3C5302C9-3B89-4908-954E-DAAEDE1F41B4}"/>
          </ac:spMkLst>
        </pc:spChg>
      </pc:sldChg>
      <pc:sldChg chg="addSp modSp mod">
        <pc:chgData name="Samson Christopher" userId="6a13b5f1e64a53ae" providerId="LiveId" clId="{6234D9EA-7372-44E0-BBEC-238C0A92946B}" dt="2020-11-01T03:15:22.328" v="272" actId="1035"/>
        <pc:sldMkLst>
          <pc:docMk/>
          <pc:sldMk cId="2025405914" sldId="396"/>
        </pc:sldMkLst>
        <pc:spChg chg="add mod">
          <ac:chgData name="Samson Christopher" userId="6a13b5f1e64a53ae" providerId="LiveId" clId="{6234D9EA-7372-44E0-BBEC-238C0A92946B}" dt="2020-11-01T03:15:22.328" v="272" actId="1035"/>
          <ac:spMkLst>
            <pc:docMk/>
            <pc:sldMk cId="2025405914" sldId="396"/>
            <ac:spMk id="4" creationId="{67882BCF-1279-4D1E-BF11-F90449060995}"/>
          </ac:spMkLst>
        </pc:spChg>
      </pc:sldChg>
      <pc:sldChg chg="addSp modSp mod">
        <pc:chgData name="Samson Christopher" userId="6a13b5f1e64a53ae" providerId="LiveId" clId="{6234D9EA-7372-44E0-BBEC-238C0A92946B}" dt="2020-11-01T03:15:16.309" v="224" actId="1035"/>
        <pc:sldMkLst>
          <pc:docMk/>
          <pc:sldMk cId="2940326978" sldId="397"/>
        </pc:sldMkLst>
        <pc:spChg chg="add mod">
          <ac:chgData name="Samson Christopher" userId="6a13b5f1e64a53ae" providerId="LiveId" clId="{6234D9EA-7372-44E0-BBEC-238C0A92946B}" dt="2020-11-01T03:15:16.309" v="224" actId="1035"/>
          <ac:spMkLst>
            <pc:docMk/>
            <pc:sldMk cId="2940326978" sldId="397"/>
            <ac:spMk id="4" creationId="{AD578D29-20A9-407F-96EE-76D5308CAB79}"/>
          </ac:spMkLst>
        </pc:spChg>
      </pc:sldChg>
      <pc:sldChg chg="addSp delSp modSp mod">
        <pc:chgData name="Samson Christopher" userId="6a13b5f1e64a53ae" providerId="LiveId" clId="{6234D9EA-7372-44E0-BBEC-238C0A92946B}" dt="2020-11-01T03:15:11.403" v="179" actId="1036"/>
        <pc:sldMkLst>
          <pc:docMk/>
          <pc:sldMk cId="2964080828" sldId="398"/>
        </pc:sldMkLst>
        <pc:spChg chg="add del">
          <ac:chgData name="Samson Christopher" userId="6a13b5f1e64a53ae" providerId="LiveId" clId="{6234D9EA-7372-44E0-BBEC-238C0A92946B}" dt="2020-11-01T03:12:12.950" v="10" actId="478"/>
          <ac:spMkLst>
            <pc:docMk/>
            <pc:sldMk cId="2964080828" sldId="398"/>
            <ac:spMk id="4" creationId="{FAA699EA-30C4-4AC2-B03E-81197889E5AE}"/>
          </ac:spMkLst>
        </pc:spChg>
        <pc:spChg chg="add mod">
          <ac:chgData name="Samson Christopher" userId="6a13b5f1e64a53ae" providerId="LiveId" clId="{6234D9EA-7372-44E0-BBEC-238C0A92946B}" dt="2020-11-01T03:15:11.403" v="179" actId="1036"/>
          <ac:spMkLst>
            <pc:docMk/>
            <pc:sldMk cId="2964080828" sldId="398"/>
            <ac:spMk id="7" creationId="{F0D7CD87-B3CF-4C46-9C67-187AFBE2F3FA}"/>
          </ac:spMkLst>
        </pc:spChg>
      </pc:sldChg>
      <pc:sldChg chg="addSp modSp mod">
        <pc:chgData name="Samson Christopher" userId="6a13b5f1e64a53ae" providerId="LiveId" clId="{6234D9EA-7372-44E0-BBEC-238C0A92946B}" dt="2020-11-01T03:14:56.827" v="132" actId="1035"/>
        <pc:sldMkLst>
          <pc:docMk/>
          <pc:sldMk cId="1883622595" sldId="399"/>
        </pc:sldMkLst>
        <pc:spChg chg="add mod">
          <ac:chgData name="Samson Christopher" userId="6a13b5f1e64a53ae" providerId="LiveId" clId="{6234D9EA-7372-44E0-BBEC-238C0A92946B}" dt="2020-11-01T03:14:56.827" v="132" actId="1035"/>
          <ac:spMkLst>
            <pc:docMk/>
            <pc:sldMk cId="1883622595" sldId="399"/>
            <ac:spMk id="4" creationId="{366B6F1D-2D1D-41B6-B05F-6D32920B6CBF}"/>
          </ac:spMkLst>
        </pc:spChg>
      </pc:sldChg>
      <pc:sldChg chg="del">
        <pc:chgData name="Samson Christopher" userId="6a13b5f1e64a53ae" providerId="LiveId" clId="{6234D9EA-7372-44E0-BBEC-238C0A92946B}" dt="2020-11-01T03:12:41.448" v="13" actId="47"/>
        <pc:sldMkLst>
          <pc:docMk/>
          <pc:sldMk cId="642142391" sldId="400"/>
        </pc:sldMkLst>
      </pc:sldChg>
      <pc:sldChg chg="del">
        <pc:chgData name="Samson Christopher" userId="6a13b5f1e64a53ae" providerId="LiveId" clId="{6234D9EA-7372-44E0-BBEC-238C0A92946B}" dt="2020-11-01T03:12:42.707" v="14" actId="47"/>
        <pc:sldMkLst>
          <pc:docMk/>
          <pc:sldMk cId="620554568" sldId="401"/>
        </pc:sldMkLst>
      </pc:sldChg>
      <pc:sldChg chg="del">
        <pc:chgData name="Samson Christopher" userId="6a13b5f1e64a53ae" providerId="LiveId" clId="{6234D9EA-7372-44E0-BBEC-238C0A92946B}" dt="2020-11-01T03:12:43.216" v="15" actId="47"/>
        <pc:sldMkLst>
          <pc:docMk/>
          <pc:sldMk cId="459594907" sldId="402"/>
        </pc:sldMkLst>
      </pc:sldChg>
      <pc:sldChg chg="del">
        <pc:chgData name="Samson Christopher" userId="6a13b5f1e64a53ae" providerId="LiveId" clId="{6234D9EA-7372-44E0-BBEC-238C0A92946B}" dt="2020-11-01T03:12:43.668" v="1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15561-97F8-4AFD-AF35-A4A2E96FFDA6}"/>
              </a:ext>
            </a:extLst>
          </p:cNvPr>
          <p:cNvSpPr txBox="1"/>
          <p:nvPr/>
        </p:nvSpPr>
        <p:spPr>
          <a:xfrm>
            <a:off x="1665725" y="5373153"/>
            <a:ext cx="88605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×§V </a:t>
            </a:r>
            <a:r>
              <a:rPr lang="en-US" dirty="0" err="1"/>
              <a:t>UôRjÕdÏs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SPjÕm</a:t>
            </a:r>
            <a:r>
              <a:rPr lang="en-US" dirty="0"/>
              <a:t> ×§V ¡</a:t>
            </a:r>
            <a:r>
              <a:rPr lang="en-US" dirty="0" err="1"/>
              <a:t>ÚûTVôp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¨</a:t>
            </a:r>
            <a:r>
              <a:rPr lang="en-US" dirty="0" err="1"/>
              <a:t>Wl×m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7CD87-B3CF-4C46-9C67-187AFBE2F3FA}"/>
              </a:ext>
            </a:extLst>
          </p:cNvPr>
          <p:cNvSpPr txBox="1"/>
          <p:nvPr/>
        </p:nvSpPr>
        <p:spPr>
          <a:xfrm>
            <a:off x="1949328" y="5380865"/>
            <a:ext cx="82933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E\ÜLs º</a:t>
            </a:r>
            <a:r>
              <a:rPr lang="en-US" dirty="0" err="1"/>
              <a:t>oùTôÚkR</a:t>
            </a:r>
            <a:r>
              <a:rPr lang="en-US" dirty="0"/>
              <a:t> - </a:t>
            </a:r>
            <a:r>
              <a:rPr lang="en-US" dirty="0" err="1"/>
              <a:t>GkRu</a:t>
            </a:r>
            <a:r>
              <a:rPr lang="en-US" dirty="0"/>
              <a:t>  E\ÜLs º</a:t>
            </a:r>
            <a:r>
              <a:rPr lang="en-US" dirty="0" err="1"/>
              <a:t>oùTôÚkR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6F1D-2D1D-41B6-B05F-6D32920B6CBF}"/>
              </a:ext>
            </a:extLst>
          </p:cNvPr>
          <p:cNvSpPr txBox="1"/>
          <p:nvPr/>
        </p:nvSpPr>
        <p:spPr>
          <a:xfrm>
            <a:off x="1396511" y="5373849"/>
            <a:ext cx="93989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NUôRô</a:t>
            </a:r>
            <a:r>
              <a:rPr lang="en-US" dirty="0"/>
              <a:t>]m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ùTt±P</a:t>
            </a:r>
            <a:r>
              <a:rPr lang="en-US" dirty="0"/>
              <a:t> </a:t>
            </a:r>
            <a:r>
              <a:rPr lang="en-US" dirty="0" err="1"/>
              <a:t>ÏÓmT</a:t>
            </a:r>
            <a:r>
              <a:rPr lang="en-US" dirty="0"/>
              <a:t> </a:t>
            </a:r>
            <a:r>
              <a:rPr lang="en-US" dirty="0" err="1"/>
              <a:t>NUôRô</a:t>
            </a:r>
            <a:r>
              <a:rPr lang="en-US" dirty="0"/>
              <a:t>]m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1D167-18B9-4514-9108-4E5403C5E902}"/>
              </a:ext>
            </a:extLst>
          </p:cNvPr>
          <p:cNvSpPr txBox="1"/>
          <p:nvPr/>
        </p:nvSpPr>
        <p:spPr>
          <a:xfrm>
            <a:off x="2386694" y="5374169"/>
            <a:ext cx="7418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×Õ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RôÚm</a:t>
            </a:r>
            <a:r>
              <a:rPr lang="en-US" dirty="0"/>
              <a:t> </a:t>
            </a:r>
            <a:r>
              <a:rPr lang="en-US" dirty="0" err="1"/>
              <a:t>úRYô</a:t>
            </a:r>
            <a:r>
              <a:rPr lang="en-US" dirty="0"/>
              <a:t> </a:t>
            </a:r>
          </a:p>
          <a:p>
            <a:r>
              <a:rPr lang="en-US" dirty="0"/>
              <a:t>×Õ </a:t>
            </a:r>
            <a:r>
              <a:rPr lang="en-US" dirty="0" err="1"/>
              <a:t>ùTXû</a:t>
            </a:r>
            <a:r>
              <a:rPr lang="en-US" dirty="0"/>
              <a:t>] </a:t>
            </a:r>
            <a:r>
              <a:rPr lang="en-US" dirty="0" err="1"/>
              <a:t>RôÚm</a:t>
            </a:r>
            <a:r>
              <a:rPr lang="en-US" dirty="0"/>
              <a:t> </a:t>
            </a:r>
            <a:r>
              <a:rPr lang="en-US" dirty="0" err="1"/>
              <a:t>úRYô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0D1F-643D-4C7C-B1B4-55C946AE6CE5}"/>
              </a:ext>
            </a:extLst>
          </p:cNvPr>
          <p:cNvSpPr txBox="1"/>
          <p:nvPr/>
        </p:nvSpPr>
        <p:spPr>
          <a:xfrm>
            <a:off x="798634" y="5673512"/>
            <a:ext cx="1059473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BWmTm</a:t>
            </a:r>
            <a:r>
              <a:rPr lang="en-US" dirty="0"/>
              <a:t> </a:t>
            </a:r>
            <a:r>
              <a:rPr lang="en-US" dirty="0" err="1"/>
              <a:t>AtTUô</a:t>
            </a:r>
            <a:r>
              <a:rPr lang="en-US" dirty="0"/>
              <a:t>]</a:t>
            </a:r>
            <a:r>
              <a:rPr lang="en-US" dirty="0" err="1"/>
              <a:t>ôÛm</a:t>
            </a:r>
            <a:r>
              <a:rPr lang="en-US" dirty="0"/>
              <a:t> Ø¥Ü </a:t>
            </a:r>
            <a:r>
              <a:rPr lang="en-US" dirty="0" err="1"/>
              <a:t>NméWQUôn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E55C-59DF-44BE-8955-555B0339E8DF}"/>
              </a:ext>
            </a:extLst>
          </p:cNvPr>
          <p:cNvSpPr txBox="1"/>
          <p:nvPr/>
        </p:nvSpPr>
        <p:spPr>
          <a:xfrm>
            <a:off x="1839424" y="5380866"/>
            <a:ext cx="85131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Ïû</a:t>
            </a:r>
            <a:r>
              <a:rPr lang="en-US" dirty="0"/>
              <a:t>\ÜLs ¨û\</a:t>
            </a:r>
            <a:r>
              <a:rPr lang="en-US" dirty="0" err="1"/>
              <a:t>YôLhÓm</a:t>
            </a:r>
            <a:r>
              <a:rPr lang="en-US" dirty="0"/>
              <a:t> - </a:t>
            </a:r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Ïû</a:t>
            </a:r>
            <a:r>
              <a:rPr lang="en-US" dirty="0"/>
              <a:t>\ÜLs ¨û\</a:t>
            </a:r>
            <a:r>
              <a:rPr lang="en-US" dirty="0" err="1"/>
              <a:t>YôLhÓm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C1530-825C-4742-B35F-2BE1CB73753C}"/>
              </a:ext>
            </a:extLst>
          </p:cNvPr>
          <p:cNvSpPr txBox="1"/>
          <p:nvPr/>
        </p:nvSpPr>
        <p:spPr>
          <a:xfrm>
            <a:off x="2116382" y="5380864"/>
            <a:ext cx="79592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Y\h£ </a:t>
            </a:r>
            <a:r>
              <a:rPr lang="en-US" dirty="0" err="1"/>
              <a:t>ùN¯lTôLhÓm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Y\h£ </a:t>
            </a:r>
            <a:r>
              <a:rPr lang="en-US" dirty="0" err="1"/>
              <a:t>ùN¯lTôLhÓm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015F4-91FB-43F1-ABFA-767C216D2FBB}"/>
              </a:ext>
            </a:extLst>
          </p:cNvPr>
          <p:cNvSpPr txBox="1"/>
          <p:nvPr/>
        </p:nvSpPr>
        <p:spPr>
          <a:xfrm>
            <a:off x="2375755" y="5380864"/>
            <a:ext cx="74404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ùYhLj§tÏl</a:t>
            </a:r>
            <a:r>
              <a:rPr lang="en-US" dirty="0"/>
              <a:t> </a:t>
            </a:r>
            <a:r>
              <a:rPr lang="en-US" dirty="0" err="1"/>
              <a:t>T§XôL</a:t>
            </a:r>
            <a:r>
              <a:rPr lang="en-US" dirty="0"/>
              <a:t> </a:t>
            </a:r>
            <a:r>
              <a:rPr lang="en-US" dirty="0" err="1"/>
              <a:t>CWh¥l</a:t>
            </a:r>
            <a:r>
              <a:rPr lang="en-US" dirty="0"/>
              <a:t>× </a:t>
            </a:r>
            <a:r>
              <a:rPr lang="en-US" dirty="0" err="1"/>
              <a:t>SuûU</a:t>
            </a:r>
            <a:r>
              <a:rPr lang="en-US" dirty="0"/>
              <a:t> </a:t>
            </a:r>
            <a:r>
              <a:rPr lang="en-US" dirty="0" err="1"/>
              <a:t>RôÚm</a:t>
            </a:r>
            <a:r>
              <a:rPr lang="en-US" dirty="0"/>
              <a:t> </a:t>
            </a:r>
            <a:r>
              <a:rPr lang="en-US" dirty="0" err="1"/>
              <a:t>úRYô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302C9-3B89-4908-954E-DAAEDE1F41B4}"/>
              </a:ext>
            </a:extLst>
          </p:cNvPr>
          <p:cNvSpPr txBox="1"/>
          <p:nvPr/>
        </p:nvSpPr>
        <p:spPr>
          <a:xfrm>
            <a:off x="2274644" y="5380863"/>
            <a:ext cx="76427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Li½ÚdÏl </a:t>
            </a:r>
            <a:r>
              <a:rPr lang="en-US" dirty="0" err="1"/>
              <a:t>T§XôL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Li½ÚdÏl </a:t>
            </a:r>
            <a:r>
              <a:rPr lang="en-US" dirty="0" err="1"/>
              <a:t>T§XôL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2BCF-1279-4D1E-BF11-F90449060995}"/>
              </a:ext>
            </a:extLst>
          </p:cNvPr>
          <p:cNvSpPr txBox="1"/>
          <p:nvPr/>
        </p:nvSpPr>
        <p:spPr>
          <a:xfrm>
            <a:off x="2028459" y="5379654"/>
            <a:ext cx="81350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L°lûTj</a:t>
            </a:r>
            <a:r>
              <a:rPr lang="en-US" dirty="0"/>
              <a:t> </a:t>
            </a:r>
            <a:r>
              <a:rPr lang="en-US" dirty="0" err="1"/>
              <a:t>RôÚm</a:t>
            </a:r>
            <a:r>
              <a:rPr lang="en-US" dirty="0"/>
              <a:t> </a:t>
            </a:r>
            <a:r>
              <a:rPr lang="en-US" dirty="0" err="1"/>
              <a:t>úRYô</a:t>
            </a:r>
            <a:r>
              <a:rPr lang="en-US" dirty="0"/>
              <a:t> B]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L°lûTjRôÚm</a:t>
            </a:r>
            <a:r>
              <a:rPr lang="en-US" dirty="0"/>
              <a:t> </a:t>
            </a:r>
            <a:r>
              <a:rPr lang="en-US" dirty="0" err="1"/>
              <a:t>úRYô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78D29-20A9-407F-96EE-76D5308CAB79}"/>
              </a:ext>
            </a:extLst>
          </p:cNvPr>
          <p:cNvSpPr txBox="1"/>
          <p:nvPr/>
        </p:nvSpPr>
        <p:spPr>
          <a:xfrm>
            <a:off x="460131" y="5653427"/>
            <a:ext cx="1127173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NYôpLs</a:t>
            </a:r>
            <a:r>
              <a:rPr lang="en-US" dirty="0"/>
              <a:t> </a:t>
            </a:r>
            <a:r>
              <a:rPr lang="en-US" dirty="0" err="1"/>
              <a:t>Nk§j§P</a:t>
            </a:r>
            <a:r>
              <a:rPr lang="en-US" dirty="0"/>
              <a:t> </a:t>
            </a:r>
            <a:r>
              <a:rPr lang="en-US" dirty="0" err="1"/>
              <a:t>EXLj§p</a:t>
            </a:r>
            <a:r>
              <a:rPr lang="en-US" dirty="0"/>
              <a:t> </a:t>
            </a:r>
            <a:r>
              <a:rPr lang="en-US" dirty="0" err="1"/>
              <a:t>ù_VùUÓdL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2020-11-01T03:16:25Z</dcterms:modified>
</cp:coreProperties>
</file>