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  <p:sldId id="424" r:id="rId3"/>
    <p:sldId id="425" r:id="rId4"/>
    <p:sldId id="426" r:id="rId5"/>
    <p:sldId id="427" r:id="rId6"/>
    <p:sldId id="428" r:id="rId7"/>
    <p:sldId id="4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54:53.770" v="682" actId="1035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del mod">
        <pc:chgData name="Samson Christopher" userId="6a13b5f1e64a53ae" providerId="LiveId" clId="{92DB9B2C-8900-4A6B-AA52-0E9DF0463B74}" dt="2020-04-10T16:50:11.407" v="343" actId="47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delSp modSp add mod">
        <pc:chgData name="Samson Christopher" userId="6a13b5f1e64a53ae" providerId="LiveId" clId="{92DB9B2C-8900-4A6B-AA52-0E9DF0463B74}" dt="2020-04-10T16:53:55.730" v="681" actId="1036"/>
        <pc:sldMkLst>
          <pc:docMk/>
          <pc:sldMk cId="2671775005" sldId="422"/>
        </pc:sldMkLst>
        <pc:spChg chg="add del mod">
          <ac:chgData name="Samson Christopher" userId="6a13b5f1e64a53ae" providerId="LiveId" clId="{92DB9B2C-8900-4A6B-AA52-0E9DF0463B74}" dt="2020-04-10T16:48:31.691" v="324" actId="478"/>
          <ac:spMkLst>
            <pc:docMk/>
            <pc:sldMk cId="2671775005" sldId="422"/>
            <ac:spMk id="2" creationId="{12E3AFDB-C3C4-42CB-8435-1602F7328A99}"/>
          </ac:spMkLst>
        </pc:spChg>
        <pc:spChg chg="add mod">
          <ac:chgData name="Samson Christopher" userId="6a13b5f1e64a53ae" providerId="LiveId" clId="{92DB9B2C-8900-4A6B-AA52-0E9DF0463B74}" dt="2020-04-10T16:53:55.730" v="681" actId="1036"/>
          <ac:spMkLst>
            <pc:docMk/>
            <pc:sldMk cId="2671775005" sldId="422"/>
            <ac:spMk id="3" creationId="{342AFC65-0CA0-489D-92BC-D09601232459}"/>
          </ac:spMkLst>
        </pc:spChg>
      </pc:sldChg>
      <pc:sldChg chg="addSp modSp add mod">
        <pc:chgData name="Samson Christopher" userId="6a13b5f1e64a53ae" providerId="LiveId" clId="{92DB9B2C-8900-4A6B-AA52-0E9DF0463B74}" dt="2020-04-10T16:53:27.970" v="675" actId="1035"/>
        <pc:sldMkLst>
          <pc:docMk/>
          <pc:sldMk cId="643634920" sldId="423"/>
        </pc:sldMkLst>
        <pc:spChg chg="add mod">
          <ac:chgData name="Samson Christopher" userId="6a13b5f1e64a53ae" providerId="LiveId" clId="{92DB9B2C-8900-4A6B-AA52-0E9DF0463B74}" dt="2020-04-10T16:53:27.970" v="675" actId="1035"/>
          <ac:spMkLst>
            <pc:docMk/>
            <pc:sldMk cId="643634920" sldId="423"/>
            <ac:spMk id="2" creationId="{F33916B4-AC5C-48EA-BAF5-25AA8E3FF36F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del mod">
        <pc:chgData name="Samson Christopher" userId="6a13b5f1e64a53ae" providerId="LiveId" clId="{92DB9B2C-8900-4A6B-AA52-0E9DF0463B74}" dt="2020-04-10T16:48:26.450" v="315" actId="47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53:08.187" v="668" actId="1076"/>
        <pc:sldMkLst>
          <pc:docMk/>
          <pc:sldMk cId="361369153" sldId="424"/>
        </pc:sldMkLst>
        <pc:spChg chg="add mod">
          <ac:chgData name="Samson Christopher" userId="6a13b5f1e64a53ae" providerId="LiveId" clId="{92DB9B2C-8900-4A6B-AA52-0E9DF0463B74}" dt="2020-04-10T16:53:08.187" v="668" actId="1076"/>
          <ac:spMkLst>
            <pc:docMk/>
            <pc:sldMk cId="361369153" sldId="424"/>
            <ac:spMk id="2" creationId="{E33EDAB8-D7CC-4B18-A3BF-E66E6C87646E}"/>
          </ac:spMkLst>
        </pc:spChg>
      </pc:sldChg>
      <pc:sldChg chg="addSp modSp add del mod">
        <pc:chgData name="Samson Christopher" userId="6a13b5f1e64a53ae" providerId="LiveId" clId="{92DB9B2C-8900-4A6B-AA52-0E9DF0463B74}" dt="2020-04-10T16:48:26.680" v="316" actId="47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del mod">
        <pc:chgData name="Samson Christopher" userId="6a13b5f1e64a53ae" providerId="LiveId" clId="{92DB9B2C-8900-4A6B-AA52-0E9DF0463B74}" dt="2020-04-10T16:48:26.830" v="317" actId="47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addSp modSp add mod">
        <pc:chgData name="Samson Christopher" userId="6a13b5f1e64a53ae" providerId="LiveId" clId="{92DB9B2C-8900-4A6B-AA52-0E9DF0463B74}" dt="2020-04-10T16:52:59.335" v="667" actId="1036"/>
        <pc:sldMkLst>
          <pc:docMk/>
          <pc:sldMk cId="3992573128" sldId="425"/>
        </pc:sldMkLst>
        <pc:spChg chg="add mod">
          <ac:chgData name="Samson Christopher" userId="6a13b5f1e64a53ae" providerId="LiveId" clId="{92DB9B2C-8900-4A6B-AA52-0E9DF0463B74}" dt="2020-04-10T16:52:59.335" v="667" actId="1036"/>
          <ac:spMkLst>
            <pc:docMk/>
            <pc:sldMk cId="3992573128" sldId="425"/>
            <ac:spMk id="2" creationId="{55452BCA-E391-4308-A767-010236DA4A84}"/>
          </ac:spMkLst>
        </pc:spChg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52:39.766" v="617" actId="1035"/>
        <pc:sldMkLst>
          <pc:docMk/>
          <pc:sldMk cId="3048767324" sldId="426"/>
        </pc:sldMkLst>
        <pc:spChg chg="add mod">
          <ac:chgData name="Samson Christopher" userId="6a13b5f1e64a53ae" providerId="LiveId" clId="{92DB9B2C-8900-4A6B-AA52-0E9DF0463B74}" dt="2020-04-10T16:52:39.766" v="617" actId="1035"/>
          <ac:spMkLst>
            <pc:docMk/>
            <pc:sldMk cId="3048767324" sldId="426"/>
            <ac:spMk id="2" creationId="{6F42D313-3890-4A32-AF82-90B291B77285}"/>
          </ac:spMkLst>
        </pc:spChg>
      </pc:sldChg>
      <pc:sldChg chg="addSp modSp add del mod">
        <pc:chgData name="Samson Christopher" userId="6a13b5f1e64a53ae" providerId="LiveId" clId="{92DB9B2C-8900-4A6B-AA52-0E9DF0463B74}" dt="2020-04-10T16:48:26.985" v="318" actId="47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del mod">
        <pc:chgData name="Samson Christopher" userId="6a13b5f1e64a53ae" providerId="LiveId" clId="{92DB9B2C-8900-4A6B-AA52-0E9DF0463B74}" dt="2020-04-10T16:48:27.133" v="319" actId="47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addSp modSp add mod">
        <pc:chgData name="Samson Christopher" userId="6a13b5f1e64a53ae" providerId="LiveId" clId="{92DB9B2C-8900-4A6B-AA52-0E9DF0463B74}" dt="2020-04-10T16:52:19.977" v="574" actId="1035"/>
        <pc:sldMkLst>
          <pc:docMk/>
          <pc:sldMk cId="2098643410" sldId="427"/>
        </pc:sldMkLst>
        <pc:spChg chg="add mod">
          <ac:chgData name="Samson Christopher" userId="6a13b5f1e64a53ae" providerId="LiveId" clId="{92DB9B2C-8900-4A6B-AA52-0E9DF0463B74}" dt="2020-04-10T16:52:19.977" v="574" actId="1035"/>
          <ac:spMkLst>
            <pc:docMk/>
            <pc:sldMk cId="2098643410" sldId="427"/>
            <ac:spMk id="2" creationId="{26767DEB-1CD1-428D-B0A8-D4510F35D6D3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del mod">
        <pc:chgData name="Samson Christopher" userId="6a13b5f1e64a53ae" providerId="LiveId" clId="{92DB9B2C-8900-4A6B-AA52-0E9DF0463B74}" dt="2020-04-10T16:48:27.296" v="320" actId="47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51:58.235" v="510" actId="1035"/>
        <pc:sldMkLst>
          <pc:docMk/>
          <pc:sldMk cId="3349242221" sldId="428"/>
        </pc:sldMkLst>
        <pc:spChg chg="add mod">
          <ac:chgData name="Samson Christopher" userId="6a13b5f1e64a53ae" providerId="LiveId" clId="{92DB9B2C-8900-4A6B-AA52-0E9DF0463B74}" dt="2020-04-10T16:51:58.235" v="510" actId="1035"/>
          <ac:spMkLst>
            <pc:docMk/>
            <pc:sldMk cId="3349242221" sldId="428"/>
            <ac:spMk id="2" creationId="{7CAFB3A6-E529-46F8-ACDC-54EA95B528E2}"/>
          </ac:spMkLst>
        </pc:spChg>
      </pc:sldChg>
      <pc:sldChg chg="addSp modSp add del mod">
        <pc:chgData name="Samson Christopher" userId="6a13b5f1e64a53ae" providerId="LiveId" clId="{92DB9B2C-8900-4A6B-AA52-0E9DF0463B74}" dt="2020-04-10T16:48:27.435" v="321" actId="47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addSp modSp add mod">
        <pc:chgData name="Samson Christopher" userId="6a13b5f1e64a53ae" providerId="LiveId" clId="{92DB9B2C-8900-4A6B-AA52-0E9DF0463B74}" dt="2020-04-10T16:51:46.062" v="460" actId="1036"/>
        <pc:sldMkLst>
          <pc:docMk/>
          <pc:sldMk cId="2161348860" sldId="429"/>
        </pc:sldMkLst>
        <pc:spChg chg="add mod">
          <ac:chgData name="Samson Christopher" userId="6a13b5f1e64a53ae" providerId="LiveId" clId="{92DB9B2C-8900-4A6B-AA52-0E9DF0463B74}" dt="2020-04-10T16:51:46.062" v="460" actId="1036"/>
          <ac:spMkLst>
            <pc:docMk/>
            <pc:sldMk cId="2161348860" sldId="429"/>
            <ac:spMk id="2" creationId="{045EB999-2DE9-4B20-952C-A5F6A0EF7F77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54:53.770" v="682" actId="1035"/>
        <pc:sldMkLst>
          <pc:docMk/>
          <pc:sldMk cId="462767541" sldId="430"/>
        </pc:sldMkLst>
        <pc:spChg chg="add mod">
          <ac:chgData name="Samson Christopher" userId="6a13b5f1e64a53ae" providerId="LiveId" clId="{92DB9B2C-8900-4A6B-AA52-0E9DF0463B74}" dt="2020-04-10T16:54:53.770" v="682" actId="1035"/>
          <ac:spMkLst>
            <pc:docMk/>
            <pc:sldMk cId="462767541" sldId="430"/>
            <ac:spMk id="2" creationId="{FC7E4E87-9E09-4A0C-B3BC-BAD4F229324C}"/>
          </ac:spMkLst>
        </pc:spChg>
      </pc:sldChg>
      <pc:sldChg chg="addSp modSp add del mod">
        <pc:chgData name="Samson Christopher" userId="6a13b5f1e64a53ae" providerId="LiveId" clId="{92DB9B2C-8900-4A6B-AA52-0E9DF0463B74}" dt="2020-04-10T16:48:27.589" v="322" actId="47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del mod">
        <pc:chgData name="Samson Christopher" userId="6a13b5f1e64a53ae" providerId="LiveId" clId="{92DB9B2C-8900-4A6B-AA52-0E9DF0463B74}" dt="2020-04-10T16:48:27.785" v="323" actId="47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FE7BC09A-4DDF-49B3-93C6-C068A2B8D531}"/>
    <pc:docChg chg="custSel addSld delSld modSld">
      <pc:chgData name="Samson Christopher" userId="6a13b5f1e64a53ae" providerId="LiveId" clId="{FE7BC09A-4DDF-49B3-93C6-C068A2B8D531}" dt="2020-04-18T16:46:38.890" v="151" actId="1035"/>
      <pc:docMkLst>
        <pc:docMk/>
      </pc:docMkLst>
      <pc:sldChg chg="del">
        <pc:chgData name="Samson Christopher" userId="6a13b5f1e64a53ae" providerId="LiveId" clId="{FE7BC09A-4DDF-49B3-93C6-C068A2B8D531}" dt="2020-04-18T16:43:42.114" v="32" actId="47"/>
        <pc:sldMkLst>
          <pc:docMk/>
          <pc:sldMk cId="2671775005" sldId="422"/>
        </pc:sldMkLst>
      </pc:sldChg>
      <pc:sldChg chg="addSp delSp modSp mod">
        <pc:chgData name="Samson Christopher" userId="6a13b5f1e64a53ae" providerId="LiveId" clId="{FE7BC09A-4DDF-49B3-93C6-C068A2B8D531}" dt="2020-04-18T16:44:06.467" v="85" actId="1035"/>
        <pc:sldMkLst>
          <pc:docMk/>
          <pc:sldMk cId="643634920" sldId="423"/>
        </pc:sldMkLst>
        <pc:spChg chg="del">
          <ac:chgData name="Samson Christopher" userId="6a13b5f1e64a53ae" providerId="LiveId" clId="{FE7BC09A-4DDF-49B3-93C6-C068A2B8D531}" dt="2020-04-18T16:42:08.384" v="7" actId="478"/>
          <ac:spMkLst>
            <pc:docMk/>
            <pc:sldMk cId="643634920" sldId="423"/>
            <ac:spMk id="2" creationId="{F33916B4-AC5C-48EA-BAF5-25AA8E3FF36F}"/>
          </ac:spMkLst>
        </pc:spChg>
        <pc:spChg chg="add mod">
          <ac:chgData name="Samson Christopher" userId="6a13b5f1e64a53ae" providerId="LiveId" clId="{FE7BC09A-4DDF-49B3-93C6-C068A2B8D531}" dt="2020-04-18T16:44:06.467" v="85" actId="1035"/>
          <ac:spMkLst>
            <pc:docMk/>
            <pc:sldMk cId="643634920" sldId="423"/>
            <ac:spMk id="3" creationId="{29A6E0BF-DB1C-4B7C-AAA3-BCEE2B0B3FA9}"/>
          </ac:spMkLst>
        </pc:spChg>
      </pc:sldChg>
      <pc:sldChg chg="del">
        <pc:chgData name="Samson Christopher" userId="6a13b5f1e64a53ae" providerId="LiveId" clId="{FE7BC09A-4DDF-49B3-93C6-C068A2B8D531}" dt="2020-04-18T16:42:04.060" v="0" actId="47"/>
        <pc:sldMkLst>
          <pc:docMk/>
          <pc:sldMk cId="361369153" sldId="424"/>
        </pc:sldMkLst>
      </pc:sldChg>
      <pc:sldChg chg="addSp modSp add mod">
        <pc:chgData name="Samson Christopher" userId="6a13b5f1e64a53ae" providerId="LiveId" clId="{FE7BC09A-4DDF-49B3-93C6-C068A2B8D531}" dt="2020-04-18T16:44:18.288" v="86" actId="1076"/>
        <pc:sldMkLst>
          <pc:docMk/>
          <pc:sldMk cId="2244675567" sldId="424"/>
        </pc:sldMkLst>
        <pc:spChg chg="add mod">
          <ac:chgData name="Samson Christopher" userId="6a13b5f1e64a53ae" providerId="LiveId" clId="{FE7BC09A-4DDF-49B3-93C6-C068A2B8D531}" dt="2020-04-18T16:44:18.288" v="86" actId="1076"/>
          <ac:spMkLst>
            <pc:docMk/>
            <pc:sldMk cId="2244675567" sldId="424"/>
            <ac:spMk id="2" creationId="{7CD0DA95-3852-49AC-80DD-543331B933ED}"/>
          </ac:spMkLst>
        </pc:spChg>
      </pc:sldChg>
      <pc:sldChg chg="addSp modSp add mod">
        <pc:chgData name="Samson Christopher" userId="6a13b5f1e64a53ae" providerId="LiveId" clId="{FE7BC09A-4DDF-49B3-93C6-C068A2B8D531}" dt="2020-04-18T16:44:41.629" v="107" actId="1036"/>
        <pc:sldMkLst>
          <pc:docMk/>
          <pc:sldMk cId="2222538492" sldId="425"/>
        </pc:sldMkLst>
        <pc:spChg chg="add mod">
          <ac:chgData name="Samson Christopher" userId="6a13b5f1e64a53ae" providerId="LiveId" clId="{FE7BC09A-4DDF-49B3-93C6-C068A2B8D531}" dt="2020-04-18T16:44:41.629" v="107" actId="1036"/>
          <ac:spMkLst>
            <pc:docMk/>
            <pc:sldMk cId="2222538492" sldId="425"/>
            <ac:spMk id="2" creationId="{286981F7-8A49-47D1-973D-78E12F191335}"/>
          </ac:spMkLst>
        </pc:spChg>
      </pc:sldChg>
      <pc:sldChg chg="del">
        <pc:chgData name="Samson Christopher" userId="6a13b5f1e64a53ae" providerId="LiveId" clId="{FE7BC09A-4DDF-49B3-93C6-C068A2B8D531}" dt="2020-04-18T16:42:04.217" v="1" actId="47"/>
        <pc:sldMkLst>
          <pc:docMk/>
          <pc:sldMk cId="3992573128" sldId="425"/>
        </pc:sldMkLst>
      </pc:sldChg>
      <pc:sldChg chg="del">
        <pc:chgData name="Samson Christopher" userId="6a13b5f1e64a53ae" providerId="LiveId" clId="{FE7BC09A-4DDF-49B3-93C6-C068A2B8D531}" dt="2020-04-18T16:42:04.301" v="2" actId="47"/>
        <pc:sldMkLst>
          <pc:docMk/>
          <pc:sldMk cId="3048767324" sldId="426"/>
        </pc:sldMkLst>
      </pc:sldChg>
      <pc:sldChg chg="addSp modSp add mod">
        <pc:chgData name="Samson Christopher" userId="6a13b5f1e64a53ae" providerId="LiveId" clId="{FE7BC09A-4DDF-49B3-93C6-C068A2B8D531}" dt="2020-04-18T16:45:03.356" v="126" actId="1035"/>
        <pc:sldMkLst>
          <pc:docMk/>
          <pc:sldMk cId="3211756311" sldId="426"/>
        </pc:sldMkLst>
        <pc:spChg chg="add mod">
          <ac:chgData name="Samson Christopher" userId="6a13b5f1e64a53ae" providerId="LiveId" clId="{FE7BC09A-4DDF-49B3-93C6-C068A2B8D531}" dt="2020-04-18T16:45:03.356" v="126" actId="1035"/>
          <ac:spMkLst>
            <pc:docMk/>
            <pc:sldMk cId="3211756311" sldId="426"/>
            <ac:spMk id="2" creationId="{DE9CF315-BF53-4391-B842-59B1B0AAA5B5}"/>
          </ac:spMkLst>
        </pc:spChg>
      </pc:sldChg>
      <pc:sldChg chg="addSp modSp add mod">
        <pc:chgData name="Samson Christopher" userId="6a13b5f1e64a53ae" providerId="LiveId" clId="{FE7BC09A-4DDF-49B3-93C6-C068A2B8D531}" dt="2020-04-18T16:45:54.082" v="138" actId="1035"/>
        <pc:sldMkLst>
          <pc:docMk/>
          <pc:sldMk cId="1231934336" sldId="427"/>
        </pc:sldMkLst>
        <pc:spChg chg="add mod">
          <ac:chgData name="Samson Christopher" userId="6a13b5f1e64a53ae" providerId="LiveId" clId="{FE7BC09A-4DDF-49B3-93C6-C068A2B8D531}" dt="2020-04-18T16:45:54.082" v="138" actId="1035"/>
          <ac:spMkLst>
            <pc:docMk/>
            <pc:sldMk cId="1231934336" sldId="427"/>
            <ac:spMk id="2" creationId="{1FB337EF-5685-4924-B6F1-AEEED7113A8F}"/>
          </ac:spMkLst>
        </pc:spChg>
      </pc:sldChg>
      <pc:sldChg chg="del">
        <pc:chgData name="Samson Christopher" userId="6a13b5f1e64a53ae" providerId="LiveId" clId="{FE7BC09A-4DDF-49B3-93C6-C068A2B8D531}" dt="2020-04-18T16:42:04.657" v="3" actId="47"/>
        <pc:sldMkLst>
          <pc:docMk/>
          <pc:sldMk cId="2098643410" sldId="427"/>
        </pc:sldMkLst>
      </pc:sldChg>
      <pc:sldChg chg="addSp modSp add mod">
        <pc:chgData name="Samson Christopher" userId="6a13b5f1e64a53ae" providerId="LiveId" clId="{FE7BC09A-4DDF-49B3-93C6-C068A2B8D531}" dt="2020-04-18T16:46:14.073" v="143" actId="1036"/>
        <pc:sldMkLst>
          <pc:docMk/>
          <pc:sldMk cId="1522147826" sldId="428"/>
        </pc:sldMkLst>
        <pc:spChg chg="add mod">
          <ac:chgData name="Samson Christopher" userId="6a13b5f1e64a53ae" providerId="LiveId" clId="{FE7BC09A-4DDF-49B3-93C6-C068A2B8D531}" dt="2020-04-18T16:46:14.073" v="143" actId="1036"/>
          <ac:spMkLst>
            <pc:docMk/>
            <pc:sldMk cId="1522147826" sldId="428"/>
            <ac:spMk id="2" creationId="{1B805E4C-95E9-4EBA-8E27-FA3E6D068A8B}"/>
          </ac:spMkLst>
        </pc:spChg>
      </pc:sldChg>
      <pc:sldChg chg="del">
        <pc:chgData name="Samson Christopher" userId="6a13b5f1e64a53ae" providerId="LiveId" clId="{FE7BC09A-4DDF-49B3-93C6-C068A2B8D531}" dt="2020-04-18T16:42:04.745" v="4" actId="47"/>
        <pc:sldMkLst>
          <pc:docMk/>
          <pc:sldMk cId="3349242221" sldId="428"/>
        </pc:sldMkLst>
      </pc:sldChg>
      <pc:sldChg chg="addSp modSp add mod">
        <pc:chgData name="Samson Christopher" userId="6a13b5f1e64a53ae" providerId="LiveId" clId="{FE7BC09A-4DDF-49B3-93C6-C068A2B8D531}" dt="2020-04-18T16:46:38.890" v="151" actId="1035"/>
        <pc:sldMkLst>
          <pc:docMk/>
          <pc:sldMk cId="1843236278" sldId="429"/>
        </pc:sldMkLst>
        <pc:spChg chg="add mod">
          <ac:chgData name="Samson Christopher" userId="6a13b5f1e64a53ae" providerId="LiveId" clId="{FE7BC09A-4DDF-49B3-93C6-C068A2B8D531}" dt="2020-04-18T16:46:38.890" v="151" actId="1035"/>
          <ac:spMkLst>
            <pc:docMk/>
            <pc:sldMk cId="1843236278" sldId="429"/>
            <ac:spMk id="2" creationId="{E0266DDB-6147-4424-8232-6A46AF4D1E08}"/>
          </ac:spMkLst>
        </pc:spChg>
      </pc:sldChg>
      <pc:sldChg chg="del">
        <pc:chgData name="Samson Christopher" userId="6a13b5f1e64a53ae" providerId="LiveId" clId="{FE7BC09A-4DDF-49B3-93C6-C068A2B8D531}" dt="2020-04-18T16:42:04.833" v="5" actId="47"/>
        <pc:sldMkLst>
          <pc:docMk/>
          <pc:sldMk cId="2161348860" sldId="429"/>
        </pc:sldMkLst>
      </pc:sldChg>
      <pc:sldChg chg="del">
        <pc:chgData name="Samson Christopher" userId="6a13b5f1e64a53ae" providerId="LiveId" clId="{FE7BC09A-4DDF-49B3-93C6-C068A2B8D531}" dt="2020-04-18T16:42:05.114" v="6" actId="47"/>
        <pc:sldMkLst>
          <pc:docMk/>
          <pc:sldMk cId="462767541" sldId="430"/>
        </pc:sldMkLst>
      </pc:sldChg>
      <pc:sldChg chg="add del">
        <pc:chgData name="Samson Christopher" userId="6a13b5f1e64a53ae" providerId="LiveId" clId="{FE7BC09A-4DDF-49B3-93C6-C068A2B8D531}" dt="2020-04-18T16:43:28.722" v="27" actId="47"/>
        <pc:sldMkLst>
          <pc:docMk/>
          <pc:sldMk cId="1421101873" sldId="430"/>
        </pc:sldMkLst>
      </pc:sldChg>
      <pc:sldChg chg="add del">
        <pc:chgData name="Samson Christopher" userId="6a13b5f1e64a53ae" providerId="LiveId" clId="{FE7BC09A-4DDF-49B3-93C6-C068A2B8D531}" dt="2020-04-18T16:43:30.954" v="28" actId="47"/>
        <pc:sldMkLst>
          <pc:docMk/>
          <pc:sldMk cId="750373796" sldId="431"/>
        </pc:sldMkLst>
      </pc:sldChg>
      <pc:sldChg chg="add del">
        <pc:chgData name="Samson Christopher" userId="6a13b5f1e64a53ae" providerId="LiveId" clId="{FE7BC09A-4DDF-49B3-93C6-C068A2B8D531}" dt="2020-04-18T16:43:31.821" v="29" actId="47"/>
        <pc:sldMkLst>
          <pc:docMk/>
          <pc:sldMk cId="2296678928" sldId="432"/>
        </pc:sldMkLst>
      </pc:sldChg>
      <pc:sldChg chg="add del">
        <pc:chgData name="Samson Christopher" userId="6a13b5f1e64a53ae" providerId="LiveId" clId="{FE7BC09A-4DDF-49B3-93C6-C068A2B8D531}" dt="2020-04-18T16:43:32.620" v="30" actId="47"/>
        <pc:sldMkLst>
          <pc:docMk/>
          <pc:sldMk cId="1655720566" sldId="433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6E0BF-DB1C-4B7C-AAA3-BCEE2B0B3FA9}"/>
              </a:ext>
            </a:extLst>
          </p:cNvPr>
          <p:cNvSpPr/>
          <p:nvPr/>
        </p:nvSpPr>
        <p:spPr>
          <a:xfrm>
            <a:off x="-158277" y="5315185"/>
            <a:ext cx="12508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CvWúYúX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</a:p>
          <a:p>
            <a:pPr algn="ctr"/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CvWúYúX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ÕûQÙm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úLPLUô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]Yo 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3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D0DA95-3852-49AC-80DD-543331B933ED}"/>
              </a:ext>
            </a:extLst>
          </p:cNvPr>
          <p:cNvSpPr/>
          <p:nvPr/>
        </p:nvSpPr>
        <p:spPr>
          <a:xfrm>
            <a:off x="-1419039" y="5288340"/>
            <a:ext cx="15030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×Ý§«­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ÏlûT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«­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EVoj§ÓYôo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67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6981F7-8A49-47D1-973D-78E12F191335}"/>
              </a:ext>
            </a:extLst>
          </p:cNvPr>
          <p:cNvSpPr/>
          <p:nvPr/>
        </p:nvSpPr>
        <p:spPr>
          <a:xfrm>
            <a:off x="-2489043" y="5313276"/>
            <a:ext cx="17170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W×dLú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Wô_ôdLú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EhLôWf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ùNnTYo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53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9CF315-BF53-4391-B842-59B1B0AAA5B5}"/>
              </a:ext>
            </a:extLst>
          </p:cNvPr>
          <p:cNvSpPr/>
          <p:nvPr/>
        </p:nvSpPr>
        <p:spPr>
          <a:xfrm>
            <a:off x="-4112083" y="5304043"/>
            <a:ext cx="204161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XÏY§pûX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ùVußm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ûL®ÓY§pûX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75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B337EF-5685-4924-B6F1-AEEED7113A8F}"/>
              </a:ext>
            </a:extLst>
          </p:cNvPr>
          <p:cNvSpPr/>
          <p:nvPr/>
        </p:nvSpPr>
        <p:spPr>
          <a:xfrm>
            <a:off x="-2244585" y="5297576"/>
            <a:ext cx="166811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Es[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eûL«p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YûWkRYo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ùVußm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lT§pûX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93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05E4C-95E9-4EBA-8E27-FA3E6D068A8B}"/>
              </a:ext>
            </a:extLst>
          </p:cNvPr>
          <p:cNvSpPr/>
          <p:nvPr/>
        </p:nvSpPr>
        <p:spPr>
          <a:xfrm>
            <a:off x="-1697961" y="5288340"/>
            <a:ext cx="15587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ÁÕ ¿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SPdÏmúTôÕm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¿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LPdÏmúTôÕm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1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66DDB-6147-4424-8232-6A46AF4D1E08}"/>
              </a:ext>
            </a:extLst>
          </p:cNvPr>
          <p:cNvSpPr/>
          <p:nvPr/>
        </p:nvSpPr>
        <p:spPr>
          <a:xfrm>
            <a:off x="-2723883" y="5306812"/>
            <a:ext cx="176397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Tt\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×W[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CÚlTRôúX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23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101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66</cp:revision>
  <dcterms:created xsi:type="dcterms:W3CDTF">2019-11-02T16:27:41Z</dcterms:created>
  <dcterms:modified xsi:type="dcterms:W3CDTF">2020-04-18T16:46:44Z</dcterms:modified>
</cp:coreProperties>
</file>