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26BAEAA-81DD-46C0-BABE-F059CB2D12C5}"/>
    <pc:docChg chg="delSld modSld">
      <pc:chgData name="Samson Christopher" userId="6a13b5f1e64a53ae" providerId="LiveId" clId="{426BAEAA-81DD-46C0-BABE-F059CB2D12C5}" dt="2020-04-29T15:58:43.109" v="340" actId="1036"/>
      <pc:docMkLst>
        <pc:docMk/>
      </pc:docMkLst>
      <pc:sldChg chg="del">
        <pc:chgData name="Samson Christopher" userId="6a13b5f1e64a53ae" providerId="LiveId" clId="{426BAEAA-81DD-46C0-BABE-F059CB2D12C5}" dt="2020-04-29T15:56:50.93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26BAEAA-81DD-46C0-BABE-F059CB2D12C5}" dt="2020-04-29T15:58:43.109" v="340" actId="1036"/>
        <pc:sldMkLst>
          <pc:docMk/>
          <pc:sldMk cId="1777894342" sldId="389"/>
        </pc:sldMkLst>
        <pc:spChg chg="add mod">
          <ac:chgData name="Samson Christopher" userId="6a13b5f1e64a53ae" providerId="LiveId" clId="{426BAEAA-81DD-46C0-BABE-F059CB2D12C5}" dt="2020-04-29T15:58:43.109" v="340" actId="1036"/>
          <ac:spMkLst>
            <pc:docMk/>
            <pc:sldMk cId="1777894342" sldId="389"/>
            <ac:spMk id="2" creationId="{C7272660-8D68-4525-87E8-09357029046F}"/>
          </ac:spMkLst>
        </pc:spChg>
      </pc:sldChg>
      <pc:sldChg chg="addSp modSp mod">
        <pc:chgData name="Samson Christopher" userId="6a13b5f1e64a53ae" providerId="LiveId" clId="{426BAEAA-81DD-46C0-BABE-F059CB2D12C5}" dt="2020-04-29T15:58:33.697" v="287" actId="1035"/>
        <pc:sldMkLst>
          <pc:docMk/>
          <pc:sldMk cId="850099564" sldId="390"/>
        </pc:sldMkLst>
        <pc:spChg chg="add mod">
          <ac:chgData name="Samson Christopher" userId="6a13b5f1e64a53ae" providerId="LiveId" clId="{426BAEAA-81DD-46C0-BABE-F059CB2D12C5}" dt="2020-04-29T15:58:33.697" v="287" actId="1035"/>
          <ac:spMkLst>
            <pc:docMk/>
            <pc:sldMk cId="850099564" sldId="390"/>
            <ac:spMk id="2" creationId="{425F1005-69B3-4849-8A11-FD217D394C58}"/>
          </ac:spMkLst>
        </pc:spChg>
      </pc:sldChg>
      <pc:sldChg chg="addSp modSp mod">
        <pc:chgData name="Samson Christopher" userId="6a13b5f1e64a53ae" providerId="LiveId" clId="{426BAEAA-81DD-46C0-BABE-F059CB2D12C5}" dt="2020-04-29T15:58:25.002" v="239" actId="1036"/>
        <pc:sldMkLst>
          <pc:docMk/>
          <pc:sldMk cId="944968354" sldId="391"/>
        </pc:sldMkLst>
        <pc:spChg chg="add mod">
          <ac:chgData name="Samson Christopher" userId="6a13b5f1e64a53ae" providerId="LiveId" clId="{426BAEAA-81DD-46C0-BABE-F059CB2D12C5}" dt="2020-04-29T15:58:25.002" v="239" actId="1036"/>
          <ac:spMkLst>
            <pc:docMk/>
            <pc:sldMk cId="944968354" sldId="391"/>
            <ac:spMk id="2" creationId="{8880DC43-E20D-49EE-8167-EE2F3057B62F}"/>
          </ac:spMkLst>
        </pc:spChg>
      </pc:sldChg>
      <pc:sldChg chg="addSp modSp mod">
        <pc:chgData name="Samson Christopher" userId="6a13b5f1e64a53ae" providerId="LiveId" clId="{426BAEAA-81DD-46C0-BABE-F059CB2D12C5}" dt="2020-04-29T15:58:16.822" v="185" actId="1035"/>
        <pc:sldMkLst>
          <pc:docMk/>
          <pc:sldMk cId="1414681237" sldId="392"/>
        </pc:sldMkLst>
        <pc:spChg chg="add mod">
          <ac:chgData name="Samson Christopher" userId="6a13b5f1e64a53ae" providerId="LiveId" clId="{426BAEAA-81DD-46C0-BABE-F059CB2D12C5}" dt="2020-04-29T15:58:16.822" v="185" actId="1035"/>
          <ac:spMkLst>
            <pc:docMk/>
            <pc:sldMk cId="1414681237" sldId="392"/>
            <ac:spMk id="2" creationId="{6EDDBA1A-A090-4FF0-9C40-C1BAEDDF2208}"/>
          </ac:spMkLst>
        </pc:spChg>
      </pc:sldChg>
      <pc:sldChg chg="addSp modSp mod">
        <pc:chgData name="Samson Christopher" userId="6a13b5f1e64a53ae" providerId="LiveId" clId="{426BAEAA-81DD-46C0-BABE-F059CB2D12C5}" dt="2020-04-29T15:58:06.214" v="122" actId="1036"/>
        <pc:sldMkLst>
          <pc:docMk/>
          <pc:sldMk cId="4103851070" sldId="393"/>
        </pc:sldMkLst>
        <pc:spChg chg="add mod">
          <ac:chgData name="Samson Christopher" userId="6a13b5f1e64a53ae" providerId="LiveId" clId="{426BAEAA-81DD-46C0-BABE-F059CB2D12C5}" dt="2020-04-29T15:58:06.214" v="122" actId="1036"/>
          <ac:spMkLst>
            <pc:docMk/>
            <pc:sldMk cId="4103851070" sldId="393"/>
            <ac:spMk id="2" creationId="{82A8333A-961A-4F9A-B4B7-048262537BB8}"/>
          </ac:spMkLst>
        </pc:spChg>
      </pc:sldChg>
      <pc:sldChg chg="addSp modSp mod">
        <pc:chgData name="Samson Christopher" userId="6a13b5f1e64a53ae" providerId="LiveId" clId="{426BAEAA-81DD-46C0-BABE-F059CB2D12C5}" dt="2020-04-29T15:57:58.855" v="78" actId="1036"/>
        <pc:sldMkLst>
          <pc:docMk/>
          <pc:sldMk cId="659567130" sldId="394"/>
        </pc:sldMkLst>
        <pc:spChg chg="add mod">
          <ac:chgData name="Samson Christopher" userId="6a13b5f1e64a53ae" providerId="LiveId" clId="{426BAEAA-81DD-46C0-BABE-F059CB2D12C5}" dt="2020-04-29T15:57:58.855" v="78" actId="1036"/>
          <ac:spMkLst>
            <pc:docMk/>
            <pc:sldMk cId="659567130" sldId="394"/>
            <ac:spMk id="2" creationId="{0B5A1BEB-1070-4117-A97A-5C1912A3EB7C}"/>
          </ac:spMkLst>
        </pc:spChg>
      </pc:sldChg>
      <pc:sldChg chg="del">
        <pc:chgData name="Samson Christopher" userId="6a13b5f1e64a53ae" providerId="LiveId" clId="{426BAEAA-81DD-46C0-BABE-F059CB2D12C5}" dt="2020-04-29T15:56:31.806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426BAEAA-81DD-46C0-BABE-F059CB2D12C5}" dt="2020-04-29T15:56:32.48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426BAEAA-81DD-46C0-BABE-F059CB2D12C5}" dt="2020-04-29T15:56:33.04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26BAEAA-81DD-46C0-BABE-F059CB2D12C5}" dt="2020-04-29T15:56:33.61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26BAEAA-81DD-46C0-BABE-F059CB2D12C5}" dt="2020-04-29T15:56:34.15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26BAEAA-81DD-46C0-BABE-F059CB2D12C5}" dt="2020-04-29T15:56:34.82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26BAEAA-81DD-46C0-BABE-F059CB2D12C5}" dt="2020-04-29T15:56:35.47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26BAEAA-81DD-46C0-BABE-F059CB2D12C5}" dt="2020-04-29T15:56:36.10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26BAEAA-81DD-46C0-BABE-F059CB2D12C5}" dt="2020-04-29T15:56:36.79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72660-8D68-4525-87E8-09357029046F}"/>
              </a:ext>
            </a:extLst>
          </p:cNvPr>
          <p:cNvSpPr/>
          <p:nvPr/>
        </p:nvSpPr>
        <p:spPr>
          <a:xfrm>
            <a:off x="-610320" y="5358362"/>
            <a:ext cx="134126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C²Ùm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EmúUôÓ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h¥f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Uô¬ûV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F1005-69B3-4849-8A11-FD217D394C58}"/>
              </a:ext>
            </a:extLst>
          </p:cNvPr>
          <p:cNvSpPr/>
          <p:nvPr/>
        </p:nvSpPr>
        <p:spPr>
          <a:xfrm>
            <a:off x="-1503996" y="5349172"/>
            <a:ext cx="151999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BZeL°p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0DC43-E20D-49EE-8167-EE2F3057B62F}"/>
              </a:ext>
            </a:extLst>
          </p:cNvPr>
          <p:cNvSpPr/>
          <p:nvPr/>
        </p:nvSpPr>
        <p:spPr>
          <a:xfrm>
            <a:off x="-292125" y="5358362"/>
            <a:ext cx="127762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ùTXÅ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YkùR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DBA1A-A090-4FF0-9C40-C1BAEDDF2208}"/>
              </a:ext>
            </a:extLst>
          </p:cNvPr>
          <p:cNvSpPr/>
          <p:nvPr/>
        </p:nvSpPr>
        <p:spPr>
          <a:xfrm>
            <a:off x="-972598" y="5357804"/>
            <a:ext cx="141372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L²RWúY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EURô®Vôp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8333A-961A-4F9A-B4B7-048262537BB8}"/>
              </a:ext>
            </a:extLst>
          </p:cNvPr>
          <p:cNvSpPr/>
          <p:nvPr/>
        </p:nvSpPr>
        <p:spPr>
          <a:xfrm>
            <a:off x="-1233086" y="5357802"/>
            <a:ext cx="146581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WôhûN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WpúXô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1BEB-1070-4117-A97A-5C1912A3EB7C}"/>
              </a:ext>
            </a:extLst>
          </p:cNvPr>
          <p:cNvSpPr/>
          <p:nvPr/>
        </p:nvSpPr>
        <p:spPr>
          <a:xfrm>
            <a:off x="-196745" y="5358362"/>
            <a:ext cx="125854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ÑjRUôd¡ÓúU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2020-04-29T15:58:45Z</dcterms:modified>
</cp:coreProperties>
</file>