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6423AA18-FB78-41BD-9CB7-D12345A12ED6}"/>
    <pc:docChg chg="delSld modSld">
      <pc:chgData name="Samson Christopher" userId="6a13b5f1e64a53ae" providerId="LiveId" clId="{6423AA18-FB78-41BD-9CB7-D12345A12ED6}" dt="2020-05-29T17:03:29" v="270" actId="1035"/>
      <pc:docMkLst>
        <pc:docMk/>
      </pc:docMkLst>
      <pc:sldChg chg="del">
        <pc:chgData name="Samson Christopher" userId="6a13b5f1e64a53ae" providerId="LiveId" clId="{6423AA18-FB78-41BD-9CB7-D12345A12ED6}" dt="2020-05-29T17:01:54.10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423AA18-FB78-41BD-9CB7-D12345A12ED6}" dt="2020-05-29T17:02:40.243" v="75" actId="1036"/>
        <pc:sldMkLst>
          <pc:docMk/>
          <pc:sldMk cId="1777894342" sldId="389"/>
        </pc:sldMkLst>
        <pc:spChg chg="add mod">
          <ac:chgData name="Samson Christopher" userId="6a13b5f1e64a53ae" providerId="LiveId" clId="{6423AA18-FB78-41BD-9CB7-D12345A12ED6}" dt="2020-05-29T17:02:40.243" v="75" actId="1036"/>
          <ac:spMkLst>
            <pc:docMk/>
            <pc:sldMk cId="1777894342" sldId="389"/>
            <ac:spMk id="2" creationId="{6E3E8A41-2958-481C-B813-119FDD6C080E}"/>
          </ac:spMkLst>
        </pc:spChg>
      </pc:sldChg>
      <pc:sldChg chg="addSp modSp mod">
        <pc:chgData name="Samson Christopher" userId="6a13b5f1e64a53ae" providerId="LiveId" clId="{6423AA18-FB78-41BD-9CB7-D12345A12ED6}" dt="2020-05-29T17:02:46.678" v="123" actId="1035"/>
        <pc:sldMkLst>
          <pc:docMk/>
          <pc:sldMk cId="850099564" sldId="390"/>
        </pc:sldMkLst>
        <pc:spChg chg="add mod">
          <ac:chgData name="Samson Christopher" userId="6a13b5f1e64a53ae" providerId="LiveId" clId="{6423AA18-FB78-41BD-9CB7-D12345A12ED6}" dt="2020-05-29T17:02:46.678" v="123" actId="1035"/>
          <ac:spMkLst>
            <pc:docMk/>
            <pc:sldMk cId="850099564" sldId="390"/>
            <ac:spMk id="2" creationId="{5F083AFF-17E4-40FE-8F60-ACB6AFEEE31A}"/>
          </ac:spMkLst>
        </pc:spChg>
      </pc:sldChg>
      <pc:sldChg chg="addSp modSp mod">
        <pc:chgData name="Samson Christopher" userId="6a13b5f1e64a53ae" providerId="LiveId" clId="{6423AA18-FB78-41BD-9CB7-D12345A12ED6}" dt="2020-05-29T17:02:53.857" v="172" actId="1036"/>
        <pc:sldMkLst>
          <pc:docMk/>
          <pc:sldMk cId="944968354" sldId="391"/>
        </pc:sldMkLst>
        <pc:spChg chg="add mod">
          <ac:chgData name="Samson Christopher" userId="6a13b5f1e64a53ae" providerId="LiveId" clId="{6423AA18-FB78-41BD-9CB7-D12345A12ED6}" dt="2020-05-29T17:02:53.857" v="172" actId="1036"/>
          <ac:spMkLst>
            <pc:docMk/>
            <pc:sldMk cId="944968354" sldId="391"/>
            <ac:spMk id="2" creationId="{EA7807DF-2E16-4023-A06B-C437213BC6C9}"/>
          </ac:spMkLst>
        </pc:spChg>
      </pc:sldChg>
      <pc:sldChg chg="addSp modSp mod">
        <pc:chgData name="Samson Christopher" userId="6a13b5f1e64a53ae" providerId="LiveId" clId="{6423AA18-FB78-41BD-9CB7-D12345A12ED6}" dt="2020-05-29T17:03:14.714" v="217" actId="2711"/>
        <pc:sldMkLst>
          <pc:docMk/>
          <pc:sldMk cId="1414681237" sldId="392"/>
        </pc:sldMkLst>
        <pc:spChg chg="add mod">
          <ac:chgData name="Samson Christopher" userId="6a13b5f1e64a53ae" providerId="LiveId" clId="{6423AA18-FB78-41BD-9CB7-D12345A12ED6}" dt="2020-05-29T17:03:14.714" v="217" actId="2711"/>
          <ac:spMkLst>
            <pc:docMk/>
            <pc:sldMk cId="1414681237" sldId="392"/>
            <ac:spMk id="2" creationId="{7CB268F0-F401-49FE-9EBA-447107362D5E}"/>
          </ac:spMkLst>
        </pc:spChg>
      </pc:sldChg>
      <pc:sldChg chg="addSp modSp mod">
        <pc:chgData name="Samson Christopher" userId="6a13b5f1e64a53ae" providerId="LiveId" clId="{6423AA18-FB78-41BD-9CB7-D12345A12ED6}" dt="2020-05-29T17:03:29" v="270" actId="1035"/>
        <pc:sldMkLst>
          <pc:docMk/>
          <pc:sldMk cId="4103851070" sldId="393"/>
        </pc:sldMkLst>
        <pc:spChg chg="add mod">
          <ac:chgData name="Samson Christopher" userId="6a13b5f1e64a53ae" providerId="LiveId" clId="{6423AA18-FB78-41BD-9CB7-D12345A12ED6}" dt="2020-05-29T17:03:29" v="270" actId="1035"/>
          <ac:spMkLst>
            <pc:docMk/>
            <pc:sldMk cId="4103851070" sldId="393"/>
            <ac:spMk id="2" creationId="{2E62BAFD-4EBA-4267-BA85-7969597829E1}"/>
          </ac:spMkLst>
        </pc:spChg>
      </pc:sldChg>
      <pc:sldChg chg="del">
        <pc:chgData name="Samson Christopher" userId="6a13b5f1e64a53ae" providerId="LiveId" clId="{6423AA18-FB78-41BD-9CB7-D12345A12ED6}" dt="2020-05-29T17:01:43.171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6423AA18-FB78-41BD-9CB7-D12345A12ED6}" dt="2020-05-29T17:01:43.391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6423AA18-FB78-41BD-9CB7-D12345A12ED6}" dt="2020-05-29T17:01:43.602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6423AA18-FB78-41BD-9CB7-D12345A12ED6}" dt="2020-05-29T17:01:43.82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423AA18-FB78-41BD-9CB7-D12345A12ED6}" dt="2020-05-29T17:01:44.04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423AA18-FB78-41BD-9CB7-D12345A12ED6}" dt="2020-05-29T17:01:44.33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423AA18-FB78-41BD-9CB7-D12345A12ED6}" dt="2020-05-29T17:01:44.75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423AA18-FB78-41BD-9CB7-D12345A12ED6}" dt="2020-05-29T17:01:45.05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423AA18-FB78-41BD-9CB7-D12345A12ED6}" dt="2020-05-29T17:01:45.42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423AA18-FB78-41BD-9CB7-D12345A12ED6}" dt="2020-05-29T17:01:45.94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8A41-2958-481C-B813-119FDD6C080E}"/>
              </a:ext>
            </a:extLst>
          </p:cNvPr>
          <p:cNvSpPr/>
          <p:nvPr/>
        </p:nvSpPr>
        <p:spPr>
          <a:xfrm>
            <a:off x="-1202630" y="5375056"/>
            <a:ext cx="145972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TôûXY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úNôûXY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Uôt±ÉWnVô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83AFF-17E4-40FE-8F60-ACB6AFEEE31A}"/>
              </a:ext>
            </a:extLst>
          </p:cNvPr>
          <p:cNvSpPr/>
          <p:nvPr/>
        </p:nvSpPr>
        <p:spPr>
          <a:xfrm>
            <a:off x="-3165508" y="5375054"/>
            <a:ext cx="185230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AßkR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ùLô¥ûVl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CÚkúRôúU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ùN¥úVôÓ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CûQjÕ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®h¼úW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807DF-2E16-4023-A06B-C437213BC6C9}"/>
              </a:ext>
            </a:extLst>
          </p:cNvPr>
          <p:cNvSpPr/>
          <p:nvPr/>
        </p:nvSpPr>
        <p:spPr>
          <a:xfrm>
            <a:off x="-1669906" y="5375056"/>
            <a:ext cx="15531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Li½¬p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CÚkúRôúU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L°lTôL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Uôt±ÉûWnVô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B268F0-F401-49FE-9EBA-447107362D5E}"/>
              </a:ext>
            </a:extLst>
          </p:cNvPr>
          <p:cNvSpPr/>
          <p:nvPr/>
        </p:nvSpPr>
        <p:spPr>
          <a:xfrm>
            <a:off x="-2709454" y="5375054"/>
            <a:ext cx="176109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ÚkúRôúU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YVp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Uôt±ÉûWnVô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2BAFD-4EBA-4267-BA85-7969597829E1}"/>
              </a:ext>
            </a:extLst>
          </p:cNvPr>
          <p:cNvSpPr/>
          <p:nvPr/>
        </p:nvSpPr>
        <p:spPr>
          <a:xfrm>
            <a:off x="-2084284" y="5366428"/>
            <a:ext cx="16360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RôLjúRôÓ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SôeL°ÚkúRôúU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Ri½ûWúV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®h¼úW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72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2020-05-29T17:03:30Z</dcterms:modified>
</cp:coreProperties>
</file>