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8BBB8B41-DCA7-4D95-9D1D-43F5BE03A3A2}"/>
    <pc:docChg chg="modSld">
      <pc:chgData name="Samson Christopher" userId="6a13b5f1e64a53ae" providerId="LiveId" clId="{8BBB8B41-DCA7-4D95-9D1D-43F5BE03A3A2}" dt="2020-08-26T19:27:54.595" v="130" actId="1035"/>
      <pc:docMkLst>
        <pc:docMk/>
      </pc:docMkLst>
      <pc:sldChg chg="modSp mod">
        <pc:chgData name="Samson Christopher" userId="6a13b5f1e64a53ae" providerId="LiveId" clId="{8BBB8B41-DCA7-4D95-9D1D-43F5BE03A3A2}" dt="2020-08-26T19:26:06.068" v="5" actId="1036"/>
        <pc:sldMkLst>
          <pc:docMk/>
          <pc:sldMk cId="4208250489" sldId="298"/>
        </pc:sldMkLst>
        <pc:spChg chg="mod">
          <ac:chgData name="Samson Christopher" userId="6a13b5f1e64a53ae" providerId="LiveId" clId="{8BBB8B41-DCA7-4D95-9D1D-43F5BE03A3A2}" dt="2020-08-26T19:26:06.068" v="5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modSp mod">
        <pc:chgData name="Samson Christopher" userId="6a13b5f1e64a53ae" providerId="LiveId" clId="{8BBB8B41-DCA7-4D95-9D1D-43F5BE03A3A2}" dt="2020-08-26T19:26:18.882" v="17" actId="1035"/>
        <pc:sldMkLst>
          <pc:docMk/>
          <pc:sldMk cId="2660145768" sldId="299"/>
        </pc:sldMkLst>
        <pc:spChg chg="mod">
          <ac:chgData name="Samson Christopher" userId="6a13b5f1e64a53ae" providerId="LiveId" clId="{8BBB8B41-DCA7-4D95-9D1D-43F5BE03A3A2}" dt="2020-08-26T19:26:18.882" v="17" actId="1035"/>
          <ac:spMkLst>
            <pc:docMk/>
            <pc:sldMk cId="2660145768" sldId="299"/>
            <ac:spMk id="2" creationId="{20BB1225-9E6D-4A9B-8B5A-934FE8EDED90}"/>
          </ac:spMkLst>
        </pc:spChg>
      </pc:sldChg>
      <pc:sldChg chg="modSp mod">
        <pc:chgData name="Samson Christopher" userId="6a13b5f1e64a53ae" providerId="LiveId" clId="{8BBB8B41-DCA7-4D95-9D1D-43F5BE03A3A2}" dt="2020-08-26T19:26:24.541" v="23" actId="1035"/>
        <pc:sldMkLst>
          <pc:docMk/>
          <pc:sldMk cId="1714755718" sldId="300"/>
        </pc:sldMkLst>
        <pc:spChg chg="mod">
          <ac:chgData name="Samson Christopher" userId="6a13b5f1e64a53ae" providerId="LiveId" clId="{8BBB8B41-DCA7-4D95-9D1D-43F5BE03A3A2}" dt="2020-08-26T19:26:24.541" v="23" actId="1035"/>
          <ac:spMkLst>
            <pc:docMk/>
            <pc:sldMk cId="1714755718" sldId="300"/>
            <ac:spMk id="2" creationId="{E94BE0BC-06D4-407C-9E47-CCA5F2082D5F}"/>
          </ac:spMkLst>
        </pc:spChg>
      </pc:sldChg>
      <pc:sldChg chg="modSp mod">
        <pc:chgData name="Samson Christopher" userId="6a13b5f1e64a53ae" providerId="LiveId" clId="{8BBB8B41-DCA7-4D95-9D1D-43F5BE03A3A2}" dt="2020-08-26T19:26:29.358" v="30" actId="1036"/>
        <pc:sldMkLst>
          <pc:docMk/>
          <pc:sldMk cId="3888622316" sldId="301"/>
        </pc:sldMkLst>
        <pc:spChg chg="mod">
          <ac:chgData name="Samson Christopher" userId="6a13b5f1e64a53ae" providerId="LiveId" clId="{8BBB8B41-DCA7-4D95-9D1D-43F5BE03A3A2}" dt="2020-08-26T19:26:29.358" v="30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modSp mod">
        <pc:chgData name="Samson Christopher" userId="6a13b5f1e64a53ae" providerId="LiveId" clId="{8BBB8B41-DCA7-4D95-9D1D-43F5BE03A3A2}" dt="2020-08-26T19:26:36.513" v="45" actId="1035"/>
        <pc:sldMkLst>
          <pc:docMk/>
          <pc:sldMk cId="1819703951" sldId="302"/>
        </pc:sldMkLst>
        <pc:spChg chg="mod">
          <ac:chgData name="Samson Christopher" userId="6a13b5f1e64a53ae" providerId="LiveId" clId="{8BBB8B41-DCA7-4D95-9D1D-43F5BE03A3A2}" dt="2020-08-26T19:26:36.513" v="45" actId="1035"/>
          <ac:spMkLst>
            <pc:docMk/>
            <pc:sldMk cId="1819703951" sldId="302"/>
            <ac:spMk id="2" creationId="{56918F5C-18F3-4635-ABBA-35C86F657005}"/>
          </ac:spMkLst>
        </pc:spChg>
      </pc:sldChg>
      <pc:sldChg chg="modSp mod">
        <pc:chgData name="Samson Christopher" userId="6a13b5f1e64a53ae" providerId="LiveId" clId="{8BBB8B41-DCA7-4D95-9D1D-43F5BE03A3A2}" dt="2020-08-26T19:26:42.834" v="52" actId="1035"/>
        <pc:sldMkLst>
          <pc:docMk/>
          <pc:sldMk cId="78664092" sldId="303"/>
        </pc:sldMkLst>
        <pc:spChg chg="mod">
          <ac:chgData name="Samson Christopher" userId="6a13b5f1e64a53ae" providerId="LiveId" clId="{8BBB8B41-DCA7-4D95-9D1D-43F5BE03A3A2}" dt="2020-08-26T19:26:42.834" v="52" actId="1035"/>
          <ac:spMkLst>
            <pc:docMk/>
            <pc:sldMk cId="78664092" sldId="303"/>
            <ac:spMk id="2" creationId="{B2E72590-7438-40EE-8799-EA3C6FF59995}"/>
          </ac:spMkLst>
        </pc:spChg>
      </pc:sldChg>
      <pc:sldChg chg="modSp mod">
        <pc:chgData name="Samson Christopher" userId="6a13b5f1e64a53ae" providerId="LiveId" clId="{8BBB8B41-DCA7-4D95-9D1D-43F5BE03A3A2}" dt="2020-08-26T19:26:48.148" v="58" actId="1035"/>
        <pc:sldMkLst>
          <pc:docMk/>
          <pc:sldMk cId="3859732164" sldId="304"/>
        </pc:sldMkLst>
        <pc:spChg chg="mod">
          <ac:chgData name="Samson Christopher" userId="6a13b5f1e64a53ae" providerId="LiveId" clId="{8BBB8B41-DCA7-4D95-9D1D-43F5BE03A3A2}" dt="2020-08-26T19:26:48.148" v="58" actId="1035"/>
          <ac:spMkLst>
            <pc:docMk/>
            <pc:sldMk cId="3859732164" sldId="304"/>
            <ac:spMk id="2" creationId="{CED61487-1CB4-4A4B-B52B-A534B3AC453D}"/>
          </ac:spMkLst>
        </pc:spChg>
      </pc:sldChg>
      <pc:sldChg chg="modSp mod">
        <pc:chgData name="Samson Christopher" userId="6a13b5f1e64a53ae" providerId="LiveId" clId="{8BBB8B41-DCA7-4D95-9D1D-43F5BE03A3A2}" dt="2020-08-26T19:26:55.278" v="75" actId="1035"/>
        <pc:sldMkLst>
          <pc:docMk/>
          <pc:sldMk cId="935998609" sldId="305"/>
        </pc:sldMkLst>
        <pc:spChg chg="mod">
          <ac:chgData name="Samson Christopher" userId="6a13b5f1e64a53ae" providerId="LiveId" clId="{8BBB8B41-DCA7-4D95-9D1D-43F5BE03A3A2}" dt="2020-08-26T19:26:55.278" v="75" actId="1035"/>
          <ac:spMkLst>
            <pc:docMk/>
            <pc:sldMk cId="935998609" sldId="305"/>
            <ac:spMk id="2" creationId="{3BFECD2F-7AC2-4EF5-A445-3213F5F8B75E}"/>
          </ac:spMkLst>
        </pc:spChg>
      </pc:sldChg>
      <pc:sldChg chg="modSp mod">
        <pc:chgData name="Samson Christopher" userId="6a13b5f1e64a53ae" providerId="LiveId" clId="{8BBB8B41-DCA7-4D95-9D1D-43F5BE03A3A2}" dt="2020-08-26T19:26:59.588" v="79" actId="1036"/>
        <pc:sldMkLst>
          <pc:docMk/>
          <pc:sldMk cId="558538260" sldId="306"/>
        </pc:sldMkLst>
        <pc:spChg chg="mod">
          <ac:chgData name="Samson Christopher" userId="6a13b5f1e64a53ae" providerId="LiveId" clId="{8BBB8B41-DCA7-4D95-9D1D-43F5BE03A3A2}" dt="2020-08-26T19:26:59.588" v="79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modSp mod">
        <pc:chgData name="Samson Christopher" userId="6a13b5f1e64a53ae" providerId="LiveId" clId="{8BBB8B41-DCA7-4D95-9D1D-43F5BE03A3A2}" dt="2020-08-26T19:27:03.732" v="83" actId="1036"/>
        <pc:sldMkLst>
          <pc:docMk/>
          <pc:sldMk cId="2566384942" sldId="307"/>
        </pc:sldMkLst>
        <pc:spChg chg="mod">
          <ac:chgData name="Samson Christopher" userId="6a13b5f1e64a53ae" providerId="LiveId" clId="{8BBB8B41-DCA7-4D95-9D1D-43F5BE03A3A2}" dt="2020-08-26T19:27:03.732" v="83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modSp mod">
        <pc:chgData name="Samson Christopher" userId="6a13b5f1e64a53ae" providerId="LiveId" clId="{8BBB8B41-DCA7-4D95-9D1D-43F5BE03A3A2}" dt="2020-08-26T19:27:09.863" v="92" actId="1035"/>
        <pc:sldMkLst>
          <pc:docMk/>
          <pc:sldMk cId="3832574969" sldId="308"/>
        </pc:sldMkLst>
        <pc:spChg chg="mod">
          <ac:chgData name="Samson Christopher" userId="6a13b5f1e64a53ae" providerId="LiveId" clId="{8BBB8B41-DCA7-4D95-9D1D-43F5BE03A3A2}" dt="2020-08-26T19:27:09.863" v="92" actId="1035"/>
          <ac:spMkLst>
            <pc:docMk/>
            <pc:sldMk cId="3832574969" sldId="308"/>
            <ac:spMk id="2" creationId="{F33200BC-B0E8-45D1-8732-A527FAA931CC}"/>
          </ac:spMkLst>
        </pc:spChg>
      </pc:sldChg>
      <pc:sldChg chg="modSp mod">
        <pc:chgData name="Samson Christopher" userId="6a13b5f1e64a53ae" providerId="LiveId" clId="{8BBB8B41-DCA7-4D95-9D1D-43F5BE03A3A2}" dt="2020-08-26T19:27:18.072" v="98" actId="1035"/>
        <pc:sldMkLst>
          <pc:docMk/>
          <pc:sldMk cId="3238942854" sldId="309"/>
        </pc:sldMkLst>
        <pc:spChg chg="mod">
          <ac:chgData name="Samson Christopher" userId="6a13b5f1e64a53ae" providerId="LiveId" clId="{8BBB8B41-DCA7-4D95-9D1D-43F5BE03A3A2}" dt="2020-08-26T19:27:18.072" v="98" actId="1035"/>
          <ac:spMkLst>
            <pc:docMk/>
            <pc:sldMk cId="3238942854" sldId="309"/>
            <ac:spMk id="2" creationId="{1A0A9CAC-7439-4AE5-AA3C-BEC49FBC1271}"/>
          </ac:spMkLst>
        </pc:spChg>
      </pc:sldChg>
      <pc:sldChg chg="modSp mod">
        <pc:chgData name="Samson Christopher" userId="6a13b5f1e64a53ae" providerId="LiveId" clId="{8BBB8B41-DCA7-4D95-9D1D-43F5BE03A3A2}" dt="2020-08-26T19:27:23.301" v="102" actId="1036"/>
        <pc:sldMkLst>
          <pc:docMk/>
          <pc:sldMk cId="3723067995" sldId="310"/>
        </pc:sldMkLst>
        <pc:spChg chg="mod">
          <ac:chgData name="Samson Christopher" userId="6a13b5f1e64a53ae" providerId="LiveId" clId="{8BBB8B41-DCA7-4D95-9D1D-43F5BE03A3A2}" dt="2020-08-26T19:27:23.301" v="102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modSp mod">
        <pc:chgData name="Samson Christopher" userId="6a13b5f1e64a53ae" providerId="LiveId" clId="{8BBB8B41-DCA7-4D95-9D1D-43F5BE03A3A2}" dt="2020-08-26T19:27:29.814" v="115" actId="1036"/>
        <pc:sldMkLst>
          <pc:docMk/>
          <pc:sldMk cId="1826424827" sldId="311"/>
        </pc:sldMkLst>
        <pc:spChg chg="mod">
          <ac:chgData name="Samson Christopher" userId="6a13b5f1e64a53ae" providerId="LiveId" clId="{8BBB8B41-DCA7-4D95-9D1D-43F5BE03A3A2}" dt="2020-08-26T19:27:29.814" v="115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modSp mod">
        <pc:chgData name="Samson Christopher" userId="6a13b5f1e64a53ae" providerId="LiveId" clId="{8BBB8B41-DCA7-4D95-9D1D-43F5BE03A3A2}" dt="2020-08-26T19:27:35.419" v="120" actId="1036"/>
        <pc:sldMkLst>
          <pc:docMk/>
          <pc:sldMk cId="3339677652" sldId="312"/>
        </pc:sldMkLst>
        <pc:spChg chg="mod">
          <ac:chgData name="Samson Christopher" userId="6a13b5f1e64a53ae" providerId="LiveId" clId="{8BBB8B41-DCA7-4D95-9D1D-43F5BE03A3A2}" dt="2020-08-26T19:27:35.419" v="120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modSp mod">
        <pc:chgData name="Samson Christopher" userId="6a13b5f1e64a53ae" providerId="LiveId" clId="{8BBB8B41-DCA7-4D95-9D1D-43F5BE03A3A2}" dt="2020-08-26T19:27:46.625" v="124" actId="1036"/>
        <pc:sldMkLst>
          <pc:docMk/>
          <pc:sldMk cId="3732647750" sldId="313"/>
        </pc:sldMkLst>
        <pc:spChg chg="mod">
          <ac:chgData name="Samson Christopher" userId="6a13b5f1e64a53ae" providerId="LiveId" clId="{8BBB8B41-DCA7-4D95-9D1D-43F5BE03A3A2}" dt="2020-08-26T19:27:46.625" v="124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modSp mod">
        <pc:chgData name="Samson Christopher" userId="6a13b5f1e64a53ae" providerId="LiveId" clId="{8BBB8B41-DCA7-4D95-9D1D-43F5BE03A3A2}" dt="2020-08-26T19:27:54.595" v="130" actId="1035"/>
        <pc:sldMkLst>
          <pc:docMk/>
          <pc:sldMk cId="2752665727" sldId="314"/>
        </pc:sldMkLst>
        <pc:spChg chg="mod">
          <ac:chgData name="Samson Christopher" userId="6a13b5f1e64a53ae" providerId="LiveId" clId="{8BBB8B41-DCA7-4D95-9D1D-43F5BE03A3A2}" dt="2020-08-26T19:27:54.595" v="130" actId="1035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1EB782-FDD3-48BE-A9D7-4B9EC55CC9E6}"/>
              </a:ext>
            </a:extLst>
          </p:cNvPr>
          <p:cNvSpPr/>
          <p:nvPr/>
        </p:nvSpPr>
        <p:spPr>
          <a:xfrm>
            <a:off x="314609" y="5660045"/>
            <a:ext cx="11562782" cy="790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úLôPô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úLô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¥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vúRôj§Wm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Hù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ÓlúTôm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250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EBBEAA-C3F3-4273-B6F7-CBBA80B95953}"/>
              </a:ext>
            </a:extLst>
          </p:cNvPr>
          <p:cNvSpPr/>
          <p:nvPr/>
        </p:nvSpPr>
        <p:spPr>
          <a:xfrm>
            <a:off x="1967883" y="5377543"/>
            <a:ext cx="8256233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ApúXíVô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ApúXíVô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At×RUô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 £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Úx¥LúW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384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3200BC-B0E8-45D1-8732-A527FAA931CC}"/>
              </a:ext>
            </a:extLst>
          </p:cNvPr>
          <p:cNvSpPr/>
          <p:nvPr/>
        </p:nvSpPr>
        <p:spPr>
          <a:xfrm>
            <a:off x="1837462" y="5662976"/>
            <a:ext cx="8517075" cy="790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ÑYôNm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Lt\±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kúRôm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574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0A9CAC-7439-4AE5-AA3C-BEC49FBC1271}"/>
              </a:ext>
            </a:extLst>
          </p:cNvPr>
          <p:cNvSpPr/>
          <p:nvPr/>
        </p:nvSpPr>
        <p:spPr>
          <a:xfrm>
            <a:off x="693938" y="5368669"/>
            <a:ext cx="10804124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LYûXlTPô¾oLs GußûWj¾o</a:t>
            </a: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LôhÓl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×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xTjûR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EÓjÕ®j¾o</a:t>
            </a:r>
          </a:p>
        </p:txBody>
      </p:sp>
    </p:spTree>
    <p:extLst>
      <p:ext uri="{BB962C8B-B14F-4D97-AF65-F5344CB8AC3E}">
        <p14:creationId xmlns:p14="http://schemas.microsoft.com/office/powerpoint/2010/main" val="3238942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5736B7-8838-413C-BF3E-62C7CAA54A7E}"/>
              </a:ext>
            </a:extLst>
          </p:cNvPr>
          <p:cNvSpPr/>
          <p:nvPr/>
        </p:nvSpPr>
        <p:spPr>
          <a:xfrm>
            <a:off x="1524000" y="5377548"/>
            <a:ext cx="9144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ApúXíVô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ApúXíVô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BûP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BLôWm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GpXôm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067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A2BFBB-C06C-42EB-AC97-B0021812CD21}"/>
              </a:ext>
            </a:extLst>
          </p:cNvPr>
          <p:cNvSpPr/>
          <p:nvPr/>
        </p:nvSpPr>
        <p:spPr>
          <a:xfrm>
            <a:off x="1426292" y="5677796"/>
            <a:ext cx="9339416" cy="790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Au\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uß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RkùRmûU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BR¬lÀo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424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D10A0F-7D1B-4CC8-B7C3-DFA2D3141EE0}"/>
              </a:ext>
            </a:extLst>
          </p:cNvPr>
          <p:cNvSpPr/>
          <p:nvPr/>
        </p:nvSpPr>
        <p:spPr>
          <a:xfrm>
            <a:off x="0" y="5377058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LQd¡pXô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SuûULs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LojRo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ùNn¾o</a:t>
            </a: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LÚjÕPu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¥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±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áßúYôm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677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7F777E-76EB-43FB-ADF6-087B8DB66B20}"/>
              </a:ext>
            </a:extLst>
          </p:cNvPr>
          <p:cNvSpPr/>
          <p:nvPr/>
        </p:nvSpPr>
        <p:spPr>
          <a:xfrm>
            <a:off x="1741503" y="5377547"/>
            <a:ext cx="8708994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ApúXíVô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ApúXíVô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úRYÏUôWu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Yk§Óm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Sôs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647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5A63C2-5DEC-48CE-A199-E1CDEE6B5DE8}"/>
              </a:ext>
            </a:extLst>
          </p:cNvPr>
          <p:cNvSpPr/>
          <p:nvPr/>
        </p:nvSpPr>
        <p:spPr>
          <a:xfrm>
            <a:off x="1504038" y="5661019"/>
            <a:ext cx="9183924" cy="790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çVØLm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LiÓ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ùLmÀ¬lúTôm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66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BB1225-9E6D-4A9B-8B5A-934FE8EDED90}"/>
              </a:ext>
            </a:extLst>
          </p:cNvPr>
          <p:cNvSpPr/>
          <p:nvPr/>
        </p:nvSpPr>
        <p:spPr>
          <a:xfrm>
            <a:off x="378780" y="5377544"/>
            <a:ext cx="11434439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CWô_ô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§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Wô_u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§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úRYu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¡±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vÕÜdúL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U¡ûU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4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4BE0BC-06D4-407C-9E47-CCA5F2082D5F}"/>
              </a:ext>
            </a:extLst>
          </p:cNvPr>
          <p:cNvSpPr/>
          <p:nvPr/>
        </p:nvSpPr>
        <p:spPr>
          <a:xfrm>
            <a:off x="1599460" y="5368670"/>
            <a:ext cx="899308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T¬ÑjRYôuLs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NûT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SÓúY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R¬£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dÏm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NêLj§úX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75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AFF478-5E96-4021-8BC4-808F0D73E71A}"/>
              </a:ext>
            </a:extLst>
          </p:cNvPr>
          <p:cNvSpPr/>
          <p:nvPr/>
        </p:nvSpPr>
        <p:spPr>
          <a:xfrm>
            <a:off x="1932373" y="5377062"/>
            <a:ext cx="8327254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ApúXíVô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ApúXíVô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B®«p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¥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U¡ÝúYôm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622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918F5C-18F3-4635-ABBA-35C86F657005}"/>
              </a:ext>
            </a:extLst>
          </p:cNvPr>
          <p:cNvSpPr/>
          <p:nvPr/>
        </p:nvSpPr>
        <p:spPr>
          <a:xfrm>
            <a:off x="359493" y="5679264"/>
            <a:ext cx="11473014" cy="790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BiPYo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CúVÑûY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ùLôiPôÓúYôm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70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E72590-7438-40EE-8799-EA3C6FF59995}"/>
              </a:ext>
            </a:extLst>
          </p:cNvPr>
          <p:cNvSpPr/>
          <p:nvPr/>
        </p:nvSpPr>
        <p:spPr>
          <a:xfrm>
            <a:off x="0" y="5377058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ÚTôN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jRiûP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ùSÚeÏúYôm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§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ÚWjRm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LWj§p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Hk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§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túTôm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4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D61487-1CB4-4A4B-B52B-A534B3AC453D}"/>
              </a:ext>
            </a:extLst>
          </p:cNvPr>
          <p:cNvSpPr/>
          <p:nvPr/>
        </p:nvSpPr>
        <p:spPr>
          <a:xfrm>
            <a:off x="1524000" y="5377546"/>
            <a:ext cx="9144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ApúXíVô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ApúXíVô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LiúPu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NLôVm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CWdLúU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73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FECD2F-7AC2-4EF5-A445-3213F5F8B75E}"/>
              </a:ext>
            </a:extLst>
          </p:cNvPr>
          <p:cNvSpPr/>
          <p:nvPr/>
        </p:nvSpPr>
        <p:spPr>
          <a:xfrm>
            <a:off x="1485603" y="5696534"/>
            <a:ext cx="9220794" cy="790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LojRo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ÚûT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Gußm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Es[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998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012472-2AAD-45C9-ADA1-2F3C7FBB5B58}"/>
              </a:ext>
            </a:extLst>
          </p:cNvPr>
          <p:cNvSpPr/>
          <p:nvPr/>
        </p:nvSpPr>
        <p:spPr>
          <a:xfrm>
            <a:off x="1555072" y="5368668"/>
            <a:ext cx="9081856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ÏÚ® T\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Tô¥úV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LYûX«u±l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T\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TôÓúR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53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165</Words>
  <Application>Microsoft Office PowerPoint</Application>
  <PresentationFormat>Widescreen</PresentationFormat>
  <Paragraphs>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25</cp:revision>
  <dcterms:created xsi:type="dcterms:W3CDTF">2019-11-02T16:27:41Z</dcterms:created>
  <dcterms:modified xsi:type="dcterms:W3CDTF">2020-08-26T19:27:57Z</dcterms:modified>
</cp:coreProperties>
</file>