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CFB5A74-CA95-49BD-A020-369ABC136535}"/>
    <pc:docChg chg="delSld modSld">
      <pc:chgData name="Samson Christopher" userId="6a13b5f1e64a53ae" providerId="LiveId" clId="{4CFB5A74-CA95-49BD-A020-369ABC136535}" dt="2020-04-29T16:07:13.722" v="657" actId="1035"/>
      <pc:docMkLst>
        <pc:docMk/>
      </pc:docMkLst>
      <pc:sldChg chg="del">
        <pc:chgData name="Samson Christopher" userId="6a13b5f1e64a53ae" providerId="LiveId" clId="{4CFB5A74-CA95-49BD-A020-369ABC136535}" dt="2020-04-29T16:01:00.164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4CFB5A74-CA95-49BD-A020-369ABC136535}" dt="2020-04-29T16:04:22.751" v="98" actId="1036"/>
        <pc:sldMkLst>
          <pc:docMk/>
          <pc:sldMk cId="1777894342" sldId="389"/>
        </pc:sldMkLst>
        <pc:spChg chg="add mod">
          <ac:chgData name="Samson Christopher" userId="6a13b5f1e64a53ae" providerId="LiveId" clId="{4CFB5A74-CA95-49BD-A020-369ABC136535}" dt="2020-04-29T16:04:22.751" v="98" actId="1036"/>
          <ac:spMkLst>
            <pc:docMk/>
            <pc:sldMk cId="1777894342" sldId="389"/>
            <ac:spMk id="2" creationId="{258563DF-33AC-40D4-BF16-9FCDCDA596E7}"/>
          </ac:spMkLst>
        </pc:spChg>
      </pc:sldChg>
      <pc:sldChg chg="addSp modSp mod">
        <pc:chgData name="Samson Christopher" userId="6a13b5f1e64a53ae" providerId="LiveId" clId="{4CFB5A74-CA95-49BD-A020-369ABC136535}" dt="2020-04-29T16:04:29.298" v="138" actId="1035"/>
        <pc:sldMkLst>
          <pc:docMk/>
          <pc:sldMk cId="850099564" sldId="390"/>
        </pc:sldMkLst>
        <pc:spChg chg="add mod">
          <ac:chgData name="Samson Christopher" userId="6a13b5f1e64a53ae" providerId="LiveId" clId="{4CFB5A74-CA95-49BD-A020-369ABC136535}" dt="2020-04-29T16:04:29.298" v="138" actId="1035"/>
          <ac:spMkLst>
            <pc:docMk/>
            <pc:sldMk cId="850099564" sldId="390"/>
            <ac:spMk id="2" creationId="{E28D9D46-8F10-4AB5-A1FE-CC2686917C4E}"/>
          </ac:spMkLst>
        </pc:spChg>
      </pc:sldChg>
      <pc:sldChg chg="addSp modSp mod">
        <pc:chgData name="Samson Christopher" userId="6a13b5f1e64a53ae" providerId="LiveId" clId="{4CFB5A74-CA95-49BD-A020-369ABC136535}" dt="2020-04-29T16:04:37.562" v="196" actId="1036"/>
        <pc:sldMkLst>
          <pc:docMk/>
          <pc:sldMk cId="944968354" sldId="391"/>
        </pc:sldMkLst>
        <pc:spChg chg="add mod">
          <ac:chgData name="Samson Christopher" userId="6a13b5f1e64a53ae" providerId="LiveId" clId="{4CFB5A74-CA95-49BD-A020-369ABC136535}" dt="2020-04-29T16:04:37.562" v="196" actId="1036"/>
          <ac:spMkLst>
            <pc:docMk/>
            <pc:sldMk cId="944968354" sldId="391"/>
            <ac:spMk id="2" creationId="{0E5B93EB-AFB8-42BC-9042-B44C020E286A}"/>
          </ac:spMkLst>
        </pc:spChg>
      </pc:sldChg>
      <pc:sldChg chg="addSp modSp mod">
        <pc:chgData name="Samson Christopher" userId="6a13b5f1e64a53ae" providerId="LiveId" clId="{4CFB5A74-CA95-49BD-A020-369ABC136535}" dt="2020-04-29T16:04:44.815" v="240" actId="1036"/>
        <pc:sldMkLst>
          <pc:docMk/>
          <pc:sldMk cId="1414681237" sldId="392"/>
        </pc:sldMkLst>
        <pc:spChg chg="add mod">
          <ac:chgData name="Samson Christopher" userId="6a13b5f1e64a53ae" providerId="LiveId" clId="{4CFB5A74-CA95-49BD-A020-369ABC136535}" dt="2020-04-29T16:04:44.815" v="240" actId="1036"/>
          <ac:spMkLst>
            <pc:docMk/>
            <pc:sldMk cId="1414681237" sldId="392"/>
            <ac:spMk id="2" creationId="{6CF7C75D-4E9E-41DA-9D67-56ECC349FE29}"/>
          </ac:spMkLst>
        </pc:spChg>
      </pc:sldChg>
      <pc:sldChg chg="addSp modSp mod">
        <pc:chgData name="Samson Christopher" userId="6a13b5f1e64a53ae" providerId="LiveId" clId="{4CFB5A74-CA95-49BD-A020-369ABC136535}" dt="2020-04-29T16:04:52.310" v="297" actId="1035"/>
        <pc:sldMkLst>
          <pc:docMk/>
          <pc:sldMk cId="4103851070" sldId="393"/>
        </pc:sldMkLst>
        <pc:spChg chg="add mod">
          <ac:chgData name="Samson Christopher" userId="6a13b5f1e64a53ae" providerId="LiveId" clId="{4CFB5A74-CA95-49BD-A020-369ABC136535}" dt="2020-04-29T16:04:52.310" v="297" actId="1035"/>
          <ac:spMkLst>
            <pc:docMk/>
            <pc:sldMk cId="4103851070" sldId="393"/>
            <ac:spMk id="2" creationId="{AA16A675-C566-4C9A-99E0-42C9FD0CA1A5}"/>
          </ac:spMkLst>
        </pc:spChg>
      </pc:sldChg>
      <pc:sldChg chg="addSp modSp mod">
        <pc:chgData name="Samson Christopher" userId="6a13b5f1e64a53ae" providerId="LiveId" clId="{4CFB5A74-CA95-49BD-A020-369ABC136535}" dt="2020-04-29T16:04:58.109" v="339" actId="1036"/>
        <pc:sldMkLst>
          <pc:docMk/>
          <pc:sldMk cId="659567130" sldId="394"/>
        </pc:sldMkLst>
        <pc:spChg chg="add mod">
          <ac:chgData name="Samson Christopher" userId="6a13b5f1e64a53ae" providerId="LiveId" clId="{4CFB5A74-CA95-49BD-A020-369ABC136535}" dt="2020-04-29T16:04:58.109" v="339" actId="1036"/>
          <ac:spMkLst>
            <pc:docMk/>
            <pc:sldMk cId="659567130" sldId="394"/>
            <ac:spMk id="2" creationId="{65E8BA83-04F1-458C-A542-36B7786A829B}"/>
          </ac:spMkLst>
        </pc:spChg>
      </pc:sldChg>
      <pc:sldChg chg="addSp modSp mod">
        <pc:chgData name="Samson Christopher" userId="6a13b5f1e64a53ae" providerId="LiveId" clId="{4CFB5A74-CA95-49BD-A020-369ABC136535}" dt="2020-04-29T16:05:06.006" v="393" actId="1036"/>
        <pc:sldMkLst>
          <pc:docMk/>
          <pc:sldMk cId="859356432" sldId="395"/>
        </pc:sldMkLst>
        <pc:spChg chg="add mod">
          <ac:chgData name="Samson Christopher" userId="6a13b5f1e64a53ae" providerId="LiveId" clId="{4CFB5A74-CA95-49BD-A020-369ABC136535}" dt="2020-04-29T16:05:06.006" v="393" actId="1036"/>
          <ac:spMkLst>
            <pc:docMk/>
            <pc:sldMk cId="859356432" sldId="395"/>
            <ac:spMk id="2" creationId="{0485EB0B-6130-4C02-87FC-55438270C68F}"/>
          </ac:spMkLst>
        </pc:spChg>
      </pc:sldChg>
      <pc:sldChg chg="addSp modSp mod">
        <pc:chgData name="Samson Christopher" userId="6a13b5f1e64a53ae" providerId="LiveId" clId="{4CFB5A74-CA95-49BD-A020-369ABC136535}" dt="2020-04-29T16:05:14.877" v="441" actId="1036"/>
        <pc:sldMkLst>
          <pc:docMk/>
          <pc:sldMk cId="2025405914" sldId="396"/>
        </pc:sldMkLst>
        <pc:spChg chg="add mod">
          <ac:chgData name="Samson Christopher" userId="6a13b5f1e64a53ae" providerId="LiveId" clId="{4CFB5A74-CA95-49BD-A020-369ABC136535}" dt="2020-04-29T16:05:14.877" v="441" actId="1036"/>
          <ac:spMkLst>
            <pc:docMk/>
            <pc:sldMk cId="2025405914" sldId="396"/>
            <ac:spMk id="2" creationId="{848C0B6E-9552-49C4-8B2A-853220504C71}"/>
          </ac:spMkLst>
        </pc:spChg>
      </pc:sldChg>
      <pc:sldChg chg="addSp modSp mod">
        <pc:chgData name="Samson Christopher" userId="6a13b5f1e64a53ae" providerId="LiveId" clId="{4CFB5A74-CA95-49BD-A020-369ABC136535}" dt="2020-04-29T16:06:47.400" v="497" actId="1036"/>
        <pc:sldMkLst>
          <pc:docMk/>
          <pc:sldMk cId="2940326978" sldId="397"/>
        </pc:sldMkLst>
        <pc:spChg chg="add mod">
          <ac:chgData name="Samson Christopher" userId="6a13b5f1e64a53ae" providerId="LiveId" clId="{4CFB5A74-CA95-49BD-A020-369ABC136535}" dt="2020-04-29T16:06:47.400" v="497" actId="1036"/>
          <ac:spMkLst>
            <pc:docMk/>
            <pc:sldMk cId="2940326978" sldId="397"/>
            <ac:spMk id="2" creationId="{D7A91543-068F-4B37-970C-4103611B6E83}"/>
          </ac:spMkLst>
        </pc:spChg>
      </pc:sldChg>
      <pc:sldChg chg="addSp modSp mod">
        <pc:chgData name="Samson Christopher" userId="6a13b5f1e64a53ae" providerId="LiveId" clId="{4CFB5A74-CA95-49BD-A020-369ABC136535}" dt="2020-04-29T16:06:54.627" v="549" actId="1036"/>
        <pc:sldMkLst>
          <pc:docMk/>
          <pc:sldMk cId="2964080828" sldId="398"/>
        </pc:sldMkLst>
        <pc:spChg chg="add mod">
          <ac:chgData name="Samson Christopher" userId="6a13b5f1e64a53ae" providerId="LiveId" clId="{4CFB5A74-CA95-49BD-A020-369ABC136535}" dt="2020-04-29T16:06:54.627" v="549" actId="1036"/>
          <ac:spMkLst>
            <pc:docMk/>
            <pc:sldMk cId="2964080828" sldId="398"/>
            <ac:spMk id="2" creationId="{E8A924B6-43ED-4E5E-A33B-58D607A3472F}"/>
          </ac:spMkLst>
        </pc:spChg>
      </pc:sldChg>
      <pc:sldChg chg="addSp modSp mod">
        <pc:chgData name="Samson Christopher" userId="6a13b5f1e64a53ae" providerId="LiveId" clId="{4CFB5A74-CA95-49BD-A020-369ABC136535}" dt="2020-04-29T16:07:04.017" v="597" actId="1036"/>
        <pc:sldMkLst>
          <pc:docMk/>
          <pc:sldMk cId="1883622595" sldId="399"/>
        </pc:sldMkLst>
        <pc:spChg chg="add mod">
          <ac:chgData name="Samson Christopher" userId="6a13b5f1e64a53ae" providerId="LiveId" clId="{4CFB5A74-CA95-49BD-A020-369ABC136535}" dt="2020-04-29T16:07:04.017" v="597" actId="1036"/>
          <ac:spMkLst>
            <pc:docMk/>
            <pc:sldMk cId="1883622595" sldId="399"/>
            <ac:spMk id="2" creationId="{097CE040-A710-4FBE-92AB-5FBEBD3172DA}"/>
          </ac:spMkLst>
        </pc:spChg>
      </pc:sldChg>
      <pc:sldChg chg="addSp modSp mod">
        <pc:chgData name="Samson Christopher" userId="6a13b5f1e64a53ae" providerId="LiveId" clId="{4CFB5A74-CA95-49BD-A020-369ABC136535}" dt="2020-04-29T16:07:13.722" v="657" actId="1035"/>
        <pc:sldMkLst>
          <pc:docMk/>
          <pc:sldMk cId="642142391" sldId="400"/>
        </pc:sldMkLst>
        <pc:spChg chg="add mod">
          <ac:chgData name="Samson Christopher" userId="6a13b5f1e64a53ae" providerId="LiveId" clId="{4CFB5A74-CA95-49BD-A020-369ABC136535}" dt="2020-04-29T16:07:13.722" v="657" actId="1035"/>
          <ac:spMkLst>
            <pc:docMk/>
            <pc:sldMk cId="642142391" sldId="400"/>
            <ac:spMk id="2" creationId="{E2445A2E-F834-4545-B80C-5299F5DB5FB7}"/>
          </ac:spMkLst>
        </pc:spChg>
      </pc:sldChg>
      <pc:sldChg chg="del">
        <pc:chgData name="Samson Christopher" userId="6a13b5f1e64a53ae" providerId="LiveId" clId="{4CFB5A74-CA95-49BD-A020-369ABC136535}" dt="2020-04-29T16:00:49.106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4CFB5A74-CA95-49BD-A020-369ABC136535}" dt="2020-04-29T16:00:50.088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4CFB5A74-CA95-49BD-A020-369ABC136535}" dt="2020-04-29T16:00:50.964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8563DF-33AC-40D4-BF16-9FCDCDA596E7}"/>
              </a:ext>
            </a:extLst>
          </p:cNvPr>
          <p:cNvSpPr/>
          <p:nvPr/>
        </p:nvSpPr>
        <p:spPr>
          <a:xfrm>
            <a:off x="-3539807" y="5366430"/>
            <a:ext cx="1927162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Ftßj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Ri½úW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ËYS§úV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Gu²p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ùTôe¡l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A924B6-43ED-4E5E-A33B-58D607A3472F}"/>
              </a:ext>
            </a:extLst>
          </p:cNvPr>
          <p:cNvSpPr/>
          <p:nvPr/>
        </p:nvSpPr>
        <p:spPr>
          <a:xfrm>
            <a:off x="-1784521" y="5357802"/>
            <a:ext cx="157610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\Ls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Øtßm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e¡P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NêLj§p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ùTt±P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7CE040-A710-4FBE-92AB-5FBEBD3172DA}"/>
              </a:ext>
            </a:extLst>
          </p:cNvPr>
          <p:cNvSpPr/>
          <p:nvPr/>
        </p:nvSpPr>
        <p:spPr>
          <a:xfrm>
            <a:off x="-2792007" y="5366424"/>
            <a:ext cx="177760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FtßLs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ùTÚ¡PúY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U¡rk§PúY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445A2E-F834-4545-B80C-5299F5DB5FB7}"/>
              </a:ext>
            </a:extLst>
          </p:cNvPr>
          <p:cNvSpPr/>
          <p:nvPr/>
        </p:nvSpPr>
        <p:spPr>
          <a:xfrm>
            <a:off x="-1056757" y="5357802"/>
            <a:ext cx="1430551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TVjÕPú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éWQUôd¡P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8D9D46-8F10-4AB5-A1FE-CC2686917C4E}"/>
              </a:ext>
            </a:extLst>
          </p:cNvPr>
          <p:cNvSpPr/>
          <p:nvPr/>
        </p:nvSpPr>
        <p:spPr>
          <a:xfrm>
            <a:off x="-2202901" y="5357802"/>
            <a:ext cx="165978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BºoY§Ùm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YWeL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°]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Wl×m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5B93EB-AFB8-42BC-9042-B44C020E286A}"/>
              </a:ext>
            </a:extLst>
          </p:cNvPr>
          <p:cNvSpPr/>
          <p:nvPr/>
        </p:nvSpPr>
        <p:spPr>
          <a:xfrm>
            <a:off x="-3353057" y="5357798"/>
            <a:ext cx="1889812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LuUûXûV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ôk§Wj§úX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LojRôúY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_]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eL°u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¾oj¾úW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F7C75D-4E9E-41DA-9D67-56ECC349FE29}"/>
              </a:ext>
            </a:extLst>
          </p:cNvPr>
          <p:cNvSpPr/>
          <p:nvPr/>
        </p:nvSpPr>
        <p:spPr>
          <a:xfrm>
            <a:off x="-2526711" y="5357802"/>
            <a:ext cx="172454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Ts[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jRôd¡Ûm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UûXL°Ûm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Ri½o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úRNjûR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¿o YôdL°j¾úW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16A675-C566-4C9A-99E0-42C9FD0CA1A5}"/>
              </a:ext>
            </a:extLst>
          </p:cNvPr>
          <p:cNvSpPr/>
          <p:nvPr/>
        </p:nvSpPr>
        <p:spPr>
          <a:xfrm>
            <a:off x="-3248061" y="5349175"/>
            <a:ext cx="186881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Ri½Wôm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 Ft±]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¨û\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j§ÓÅo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E8BA83-04F1-458C-A542-36B7786A829B}"/>
              </a:ext>
            </a:extLst>
          </p:cNvPr>
          <p:cNvSpPr/>
          <p:nvPr/>
        </p:nvSpPr>
        <p:spPr>
          <a:xfrm>
            <a:off x="-2577204" y="5357802"/>
            <a:ext cx="173464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L²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ùN¯júRôe¡P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LojR¬u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LWjRôp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L]m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ùTt±P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85EB0B-6130-4C02-87FC-55438270C68F}"/>
              </a:ext>
            </a:extLst>
          </p:cNvPr>
          <p:cNvSpPr/>
          <p:nvPr/>
        </p:nvSpPr>
        <p:spPr>
          <a:xfrm>
            <a:off x="-2951505" y="5357802"/>
            <a:ext cx="180950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CWh£l©u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FtßLù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NûTR²úX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GÝm©P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CWe¡ÓÅo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8C0B6E-9552-49C4-8B2A-853220504C71}"/>
              </a:ext>
            </a:extLst>
          </p:cNvPr>
          <p:cNvSpPr/>
          <p:nvPr/>
        </p:nvSpPr>
        <p:spPr>
          <a:xfrm>
            <a:off x="-917296" y="5366424"/>
            <a:ext cx="1402659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TôWØm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BYÛPu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ùTt±P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A91543-068F-4B37-970C-4103611B6E83}"/>
              </a:ext>
            </a:extLst>
          </p:cNvPr>
          <p:cNvSpPr/>
          <p:nvPr/>
        </p:nvSpPr>
        <p:spPr>
          <a:xfrm>
            <a:off x="-2804031" y="5357798"/>
            <a:ext cx="1780006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dLlThPRôm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Ftß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ÛûY«úX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CWhNL¬u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LôVeL°p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ùY°lTÓúR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214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2020-04-29T16:07:16Z</dcterms:modified>
</cp:coreProperties>
</file>