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C28FB23D-EA18-4605-98C4-18ACF54C1FA5}"/>
    <pc:docChg chg="delSld modSld">
      <pc:chgData name="Samson Christopher" userId="6a13b5f1e64a53ae" providerId="LiveId" clId="{C28FB23D-EA18-4605-98C4-18ACF54C1FA5}" dt="2020-08-21T10:50:19.662" v="529" actId="1036"/>
      <pc:docMkLst>
        <pc:docMk/>
      </pc:docMkLst>
      <pc:sldChg chg="del">
        <pc:chgData name="Samson Christopher" userId="6a13b5f1e64a53ae" providerId="LiveId" clId="{C28FB23D-EA18-4605-98C4-18ACF54C1FA5}" dt="2020-08-21T10:47:03.829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28FB23D-EA18-4605-98C4-18ACF54C1FA5}" dt="2020-08-21T10:50:19.662" v="529" actId="1036"/>
        <pc:sldMkLst>
          <pc:docMk/>
          <pc:sldMk cId="1777894342" sldId="389"/>
        </pc:sldMkLst>
        <pc:spChg chg="add mod">
          <ac:chgData name="Samson Christopher" userId="6a13b5f1e64a53ae" providerId="LiveId" clId="{C28FB23D-EA18-4605-98C4-18ACF54C1FA5}" dt="2020-08-21T10:50:19.662" v="529" actId="1036"/>
          <ac:spMkLst>
            <pc:docMk/>
            <pc:sldMk cId="1777894342" sldId="389"/>
            <ac:spMk id="4" creationId="{8438AF3A-8620-4A60-84BB-44B5969EAE86}"/>
          </ac:spMkLst>
        </pc:spChg>
      </pc:sldChg>
      <pc:sldChg chg="addSp modSp mod">
        <pc:chgData name="Samson Christopher" userId="6a13b5f1e64a53ae" providerId="LiveId" clId="{C28FB23D-EA18-4605-98C4-18ACF54C1FA5}" dt="2020-08-21T10:50:12.625" v="469" actId="1035"/>
        <pc:sldMkLst>
          <pc:docMk/>
          <pc:sldMk cId="850099564" sldId="390"/>
        </pc:sldMkLst>
        <pc:spChg chg="add mod">
          <ac:chgData name="Samson Christopher" userId="6a13b5f1e64a53ae" providerId="LiveId" clId="{C28FB23D-EA18-4605-98C4-18ACF54C1FA5}" dt="2020-08-21T10:50:12.625" v="469" actId="1035"/>
          <ac:spMkLst>
            <pc:docMk/>
            <pc:sldMk cId="850099564" sldId="390"/>
            <ac:spMk id="4" creationId="{063FC7AF-8099-4D26-B5B4-4F3826BB5315}"/>
          </ac:spMkLst>
        </pc:spChg>
      </pc:sldChg>
      <pc:sldChg chg="addSp modSp mod">
        <pc:chgData name="Samson Christopher" userId="6a13b5f1e64a53ae" providerId="LiveId" clId="{C28FB23D-EA18-4605-98C4-18ACF54C1FA5}" dt="2020-08-21T10:50:04.312" v="414" actId="1035"/>
        <pc:sldMkLst>
          <pc:docMk/>
          <pc:sldMk cId="944968354" sldId="391"/>
        </pc:sldMkLst>
        <pc:spChg chg="add mod">
          <ac:chgData name="Samson Christopher" userId="6a13b5f1e64a53ae" providerId="LiveId" clId="{C28FB23D-EA18-4605-98C4-18ACF54C1FA5}" dt="2020-08-21T10:50:04.312" v="414" actId="1035"/>
          <ac:spMkLst>
            <pc:docMk/>
            <pc:sldMk cId="944968354" sldId="391"/>
            <ac:spMk id="4" creationId="{5F304E3F-4ED6-48AF-BC8A-5ECFD012F3D5}"/>
          </ac:spMkLst>
        </pc:spChg>
      </pc:sldChg>
      <pc:sldChg chg="addSp modSp mod">
        <pc:chgData name="Samson Christopher" userId="6a13b5f1e64a53ae" providerId="LiveId" clId="{C28FB23D-EA18-4605-98C4-18ACF54C1FA5}" dt="2020-08-21T10:49:57.671" v="363" actId="1035"/>
        <pc:sldMkLst>
          <pc:docMk/>
          <pc:sldMk cId="1414681237" sldId="392"/>
        </pc:sldMkLst>
        <pc:spChg chg="add mod">
          <ac:chgData name="Samson Christopher" userId="6a13b5f1e64a53ae" providerId="LiveId" clId="{C28FB23D-EA18-4605-98C4-18ACF54C1FA5}" dt="2020-08-21T10:49:57.671" v="363" actId="1035"/>
          <ac:spMkLst>
            <pc:docMk/>
            <pc:sldMk cId="1414681237" sldId="392"/>
            <ac:spMk id="4" creationId="{EB3C286C-4422-4527-96CB-95417285E91E}"/>
          </ac:spMkLst>
        </pc:spChg>
      </pc:sldChg>
      <pc:sldChg chg="addSp modSp mod">
        <pc:chgData name="Samson Christopher" userId="6a13b5f1e64a53ae" providerId="LiveId" clId="{C28FB23D-EA18-4605-98C4-18ACF54C1FA5}" dt="2020-08-21T10:49:50.321" v="310" actId="1035"/>
        <pc:sldMkLst>
          <pc:docMk/>
          <pc:sldMk cId="4103851070" sldId="393"/>
        </pc:sldMkLst>
        <pc:spChg chg="add mod">
          <ac:chgData name="Samson Christopher" userId="6a13b5f1e64a53ae" providerId="LiveId" clId="{C28FB23D-EA18-4605-98C4-18ACF54C1FA5}" dt="2020-08-21T10:49:50.321" v="310" actId="1035"/>
          <ac:spMkLst>
            <pc:docMk/>
            <pc:sldMk cId="4103851070" sldId="393"/>
            <ac:spMk id="4" creationId="{88733808-97C2-42D2-A9DB-87B593318471}"/>
          </ac:spMkLst>
        </pc:spChg>
      </pc:sldChg>
      <pc:sldChg chg="addSp modSp mod">
        <pc:chgData name="Samson Christopher" userId="6a13b5f1e64a53ae" providerId="LiveId" clId="{C28FB23D-EA18-4605-98C4-18ACF54C1FA5}" dt="2020-08-21T10:49:43.850" v="259" actId="1035"/>
        <pc:sldMkLst>
          <pc:docMk/>
          <pc:sldMk cId="659567130" sldId="394"/>
        </pc:sldMkLst>
        <pc:spChg chg="add mod">
          <ac:chgData name="Samson Christopher" userId="6a13b5f1e64a53ae" providerId="LiveId" clId="{C28FB23D-EA18-4605-98C4-18ACF54C1FA5}" dt="2020-08-21T10:49:43.850" v="259" actId="1035"/>
          <ac:spMkLst>
            <pc:docMk/>
            <pc:sldMk cId="659567130" sldId="394"/>
            <ac:spMk id="4" creationId="{523AD615-93F5-49C1-B7D5-E43DA7BF5C9A}"/>
          </ac:spMkLst>
        </pc:spChg>
      </pc:sldChg>
      <pc:sldChg chg="addSp modSp mod">
        <pc:chgData name="Samson Christopher" userId="6a13b5f1e64a53ae" providerId="LiveId" clId="{C28FB23D-EA18-4605-98C4-18ACF54C1FA5}" dt="2020-08-21T10:49:38.708" v="214" actId="1036"/>
        <pc:sldMkLst>
          <pc:docMk/>
          <pc:sldMk cId="859356432" sldId="395"/>
        </pc:sldMkLst>
        <pc:spChg chg="add mod">
          <ac:chgData name="Samson Christopher" userId="6a13b5f1e64a53ae" providerId="LiveId" clId="{C28FB23D-EA18-4605-98C4-18ACF54C1FA5}" dt="2020-08-21T10:49:38.708" v="214" actId="1036"/>
          <ac:spMkLst>
            <pc:docMk/>
            <pc:sldMk cId="859356432" sldId="395"/>
            <ac:spMk id="4" creationId="{F0882F95-8E85-4178-89EE-CF660AAE9DF1}"/>
          </ac:spMkLst>
        </pc:spChg>
      </pc:sldChg>
      <pc:sldChg chg="addSp modSp mod">
        <pc:chgData name="Samson Christopher" userId="6a13b5f1e64a53ae" providerId="LiveId" clId="{C28FB23D-EA18-4605-98C4-18ACF54C1FA5}" dt="2020-08-21T10:49:32.368" v="163" actId="1035"/>
        <pc:sldMkLst>
          <pc:docMk/>
          <pc:sldMk cId="2025405914" sldId="396"/>
        </pc:sldMkLst>
        <pc:spChg chg="add mod">
          <ac:chgData name="Samson Christopher" userId="6a13b5f1e64a53ae" providerId="LiveId" clId="{C28FB23D-EA18-4605-98C4-18ACF54C1FA5}" dt="2020-08-21T10:49:32.368" v="163" actId="1035"/>
          <ac:spMkLst>
            <pc:docMk/>
            <pc:sldMk cId="2025405914" sldId="396"/>
            <ac:spMk id="4" creationId="{24B26807-F3C8-4249-9B6E-9892D1CF523C}"/>
          </ac:spMkLst>
        </pc:spChg>
      </pc:sldChg>
      <pc:sldChg chg="addSp modSp mod">
        <pc:chgData name="Samson Christopher" userId="6a13b5f1e64a53ae" providerId="LiveId" clId="{C28FB23D-EA18-4605-98C4-18ACF54C1FA5}" dt="2020-08-21T10:49:25.001" v="108" actId="1035"/>
        <pc:sldMkLst>
          <pc:docMk/>
          <pc:sldMk cId="2940326978" sldId="397"/>
        </pc:sldMkLst>
        <pc:spChg chg="add mod">
          <ac:chgData name="Samson Christopher" userId="6a13b5f1e64a53ae" providerId="LiveId" clId="{C28FB23D-EA18-4605-98C4-18ACF54C1FA5}" dt="2020-08-21T10:49:25.001" v="108" actId="1035"/>
          <ac:spMkLst>
            <pc:docMk/>
            <pc:sldMk cId="2940326978" sldId="397"/>
            <ac:spMk id="4" creationId="{C47297F8-2419-4427-AA6D-D2CC151D514B}"/>
          </ac:spMkLst>
        </pc:spChg>
      </pc:sldChg>
      <pc:sldChg chg="del">
        <pc:chgData name="Samson Christopher" userId="6a13b5f1e64a53ae" providerId="LiveId" clId="{C28FB23D-EA18-4605-98C4-18ACF54C1FA5}" dt="2020-08-21T10:48:13.294" v="24" actId="47"/>
        <pc:sldMkLst>
          <pc:docMk/>
          <pc:sldMk cId="2964080828" sldId="398"/>
        </pc:sldMkLst>
      </pc:sldChg>
      <pc:sldChg chg="del">
        <pc:chgData name="Samson Christopher" userId="6a13b5f1e64a53ae" providerId="LiveId" clId="{C28FB23D-EA18-4605-98C4-18ACF54C1FA5}" dt="2020-08-21T10:48:13.728" v="25" actId="47"/>
        <pc:sldMkLst>
          <pc:docMk/>
          <pc:sldMk cId="1883622595" sldId="399"/>
        </pc:sldMkLst>
      </pc:sldChg>
      <pc:sldChg chg="del">
        <pc:chgData name="Samson Christopher" userId="6a13b5f1e64a53ae" providerId="LiveId" clId="{C28FB23D-EA18-4605-98C4-18ACF54C1FA5}" dt="2020-08-21T10:48:14.092" v="26" actId="47"/>
        <pc:sldMkLst>
          <pc:docMk/>
          <pc:sldMk cId="642142391" sldId="400"/>
        </pc:sldMkLst>
      </pc:sldChg>
      <pc:sldChg chg="del">
        <pc:chgData name="Samson Christopher" userId="6a13b5f1e64a53ae" providerId="LiveId" clId="{C28FB23D-EA18-4605-98C4-18ACF54C1FA5}" dt="2020-08-21T10:48:14.414" v="27" actId="47"/>
        <pc:sldMkLst>
          <pc:docMk/>
          <pc:sldMk cId="620554568" sldId="401"/>
        </pc:sldMkLst>
      </pc:sldChg>
      <pc:sldChg chg="del">
        <pc:chgData name="Samson Christopher" userId="6a13b5f1e64a53ae" providerId="LiveId" clId="{C28FB23D-EA18-4605-98C4-18ACF54C1FA5}" dt="2020-08-21T10:48:14.747" v="28" actId="47"/>
        <pc:sldMkLst>
          <pc:docMk/>
          <pc:sldMk cId="459594907" sldId="402"/>
        </pc:sldMkLst>
      </pc:sldChg>
      <pc:sldChg chg="del">
        <pc:chgData name="Samson Christopher" userId="6a13b5f1e64a53ae" providerId="LiveId" clId="{C28FB23D-EA18-4605-98C4-18ACF54C1FA5}" dt="2020-08-21T10:48:15.125" v="29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8AF3A-8620-4A60-84BB-44B5969EAE86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CúVÑ</a:t>
            </a:r>
            <a:r>
              <a:rPr lang="en-US" sz="4100" dirty="0"/>
              <a:t> ¿</a:t>
            </a:r>
            <a:r>
              <a:rPr lang="en-US" sz="4100" dirty="0" err="1"/>
              <a:t>eL</a:t>
            </a:r>
            <a:r>
              <a:rPr lang="en-US" sz="4100" dirty="0"/>
              <a:t> </a:t>
            </a:r>
            <a:r>
              <a:rPr lang="en-US" sz="4100" dirty="0" err="1"/>
              <a:t>CÚdûL«úX</a:t>
            </a:r>
            <a:r>
              <a:rPr lang="en-US" sz="4100" dirty="0"/>
              <a:t> </a:t>
            </a:r>
            <a:r>
              <a:rPr lang="en-US" sz="4100" dirty="0" err="1"/>
              <a:t>SôeL</a:t>
            </a:r>
            <a:r>
              <a:rPr lang="en-US" sz="4100" dirty="0"/>
              <a:t> </a:t>
            </a:r>
            <a:r>
              <a:rPr lang="en-US" sz="4100" dirty="0" err="1"/>
              <a:t>úNôokÕ</a:t>
            </a:r>
            <a:r>
              <a:rPr lang="en-US" sz="4100" dirty="0"/>
              <a:t> </a:t>
            </a:r>
            <a:r>
              <a:rPr lang="en-US" sz="4100" dirty="0" err="1"/>
              <a:t>úTôY§pûX</a:t>
            </a:r>
            <a:r>
              <a:rPr lang="en-US" sz="4100" dirty="0"/>
              <a:t> </a:t>
            </a:r>
          </a:p>
          <a:p>
            <a:r>
              <a:rPr lang="en-US" sz="4100" dirty="0"/>
              <a:t>¿</a:t>
            </a:r>
            <a:r>
              <a:rPr lang="en-US" sz="4100" dirty="0" err="1"/>
              <a:t>eL</a:t>
            </a:r>
            <a:r>
              <a:rPr lang="en-US" sz="4100" dirty="0"/>
              <a:t> </a:t>
            </a:r>
            <a:r>
              <a:rPr lang="en-US" sz="4100" dirty="0" err="1"/>
              <a:t>GpXôúU</a:t>
            </a:r>
            <a:r>
              <a:rPr lang="en-US" sz="4100" dirty="0"/>
              <a:t> </a:t>
            </a:r>
            <a:r>
              <a:rPr lang="en-US" sz="4100" dirty="0" err="1"/>
              <a:t>TôojÕd</a:t>
            </a:r>
            <a:r>
              <a:rPr lang="en-US" sz="4100" dirty="0"/>
              <a:t> </a:t>
            </a:r>
            <a:r>
              <a:rPr lang="en-US" sz="4100" dirty="0" err="1"/>
              <a:t>ùLôsÅeL</a:t>
            </a:r>
            <a:r>
              <a:rPr lang="en-US" sz="4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FC7AF-8099-4D26-B5B4-4F3826BB5315}"/>
              </a:ext>
            </a:extLst>
          </p:cNvPr>
          <p:cNvSpPr txBox="1"/>
          <p:nvPr/>
        </p:nvSpPr>
        <p:spPr>
          <a:xfrm>
            <a:off x="2284252" y="5377237"/>
            <a:ext cx="76234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NUôRô</a:t>
            </a:r>
            <a:r>
              <a:rPr lang="en-US" sz="4400" dirty="0"/>
              <a:t>] </a:t>
            </a:r>
            <a:r>
              <a:rPr lang="en-US" sz="4400" dirty="0" err="1"/>
              <a:t>LôWQo</a:t>
            </a:r>
            <a:r>
              <a:rPr lang="en-US" sz="4400" dirty="0"/>
              <a:t> ¿</a:t>
            </a:r>
            <a:r>
              <a:rPr lang="en-US" sz="4400" dirty="0" err="1"/>
              <a:t>eLRôú</a:t>
            </a:r>
            <a:r>
              <a:rPr lang="en-US" sz="4400" dirty="0"/>
              <a:t>] </a:t>
            </a:r>
            <a:r>
              <a:rPr lang="en-US" sz="4400" dirty="0" err="1"/>
              <a:t>NoY</a:t>
            </a:r>
            <a:r>
              <a:rPr lang="en-US" sz="4400" dirty="0"/>
              <a:t> </a:t>
            </a:r>
            <a:r>
              <a:rPr lang="en-US" sz="4400" dirty="0" err="1"/>
              <a:t>YpXYÚm</a:t>
            </a:r>
            <a:r>
              <a:rPr lang="en-US" sz="4400" dirty="0"/>
              <a:t> ¿</a:t>
            </a:r>
            <a:r>
              <a:rPr lang="en-US" sz="4400" dirty="0" err="1"/>
              <a:t>eLRôú</a:t>
            </a:r>
            <a:r>
              <a:rPr lang="en-US" sz="44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04E3F-4ED6-48AF-BC8A-5ECFD012F3D5}"/>
              </a:ext>
            </a:extLst>
          </p:cNvPr>
          <p:cNvSpPr txBox="1"/>
          <p:nvPr/>
        </p:nvSpPr>
        <p:spPr>
          <a:xfrm>
            <a:off x="2049360" y="5377237"/>
            <a:ext cx="80932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A§NV </a:t>
            </a:r>
            <a:r>
              <a:rPr lang="en-US" dirty="0" err="1"/>
              <a:t>úRYu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</a:t>
            </a:r>
            <a:r>
              <a:rPr lang="en-US" dirty="0" err="1"/>
              <a:t>BúXôNû</a:t>
            </a:r>
            <a:r>
              <a:rPr lang="en-US" dirty="0"/>
              <a:t>] </a:t>
            </a:r>
            <a:r>
              <a:rPr lang="en-US" dirty="0" err="1"/>
              <a:t>LojRo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C286C-4422-4527-96CB-95417285E91E}"/>
              </a:ext>
            </a:extLst>
          </p:cNvPr>
          <p:cNvSpPr txBox="1"/>
          <p:nvPr/>
        </p:nvSpPr>
        <p:spPr>
          <a:xfrm>
            <a:off x="2099694" y="5377237"/>
            <a:ext cx="79926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RôÙm</a:t>
            </a:r>
            <a:r>
              <a:rPr lang="en-US" dirty="0"/>
              <a:t> </a:t>
            </a:r>
            <a:r>
              <a:rPr lang="en-US" dirty="0" err="1"/>
              <a:t>RLlTàm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</a:t>
            </a:r>
            <a:r>
              <a:rPr lang="en-US" dirty="0" err="1"/>
              <a:t>RôeÏm</a:t>
            </a:r>
            <a:r>
              <a:rPr lang="en-US" dirty="0"/>
              <a:t> </a:t>
            </a:r>
            <a:r>
              <a:rPr lang="en-US" dirty="0" err="1"/>
              <a:t>ÑûURôe</a:t>
            </a:r>
            <a:r>
              <a:rPr lang="en-US" dirty="0"/>
              <a:t>¡ ¿</a:t>
            </a:r>
            <a:r>
              <a:rPr lang="en-US" dirty="0" err="1"/>
              <a:t>eLRôú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33808-97C2-42D2-A9DB-87B593318471}"/>
              </a:ext>
            </a:extLst>
          </p:cNvPr>
          <p:cNvSpPr txBox="1"/>
          <p:nvPr/>
        </p:nvSpPr>
        <p:spPr>
          <a:xfrm>
            <a:off x="1961276" y="5377237"/>
            <a:ext cx="82694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</a:t>
            </a:r>
            <a:r>
              <a:rPr lang="en-US" dirty="0" err="1"/>
              <a:t>dÏ</a:t>
            </a:r>
            <a:r>
              <a:rPr lang="en-US" dirty="0"/>
              <a:t> </a:t>
            </a:r>
            <a:r>
              <a:rPr lang="en-US" dirty="0" err="1"/>
              <a:t>AZùLpXôm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G]Õ </a:t>
            </a:r>
            <a:r>
              <a:rPr lang="en-US" dirty="0" err="1"/>
              <a:t>BûNùVpXôm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AD615-93F5-49C1-B7D5-E43DA7BF5C9A}"/>
              </a:ext>
            </a:extLst>
          </p:cNvPr>
          <p:cNvSpPr txBox="1"/>
          <p:nvPr/>
        </p:nvSpPr>
        <p:spPr>
          <a:xfrm>
            <a:off x="1772523" y="5377238"/>
            <a:ext cx="86469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CÚs ¿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ùY°fNm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</a:t>
            </a:r>
            <a:r>
              <a:rPr lang="en-US" dirty="0" err="1"/>
              <a:t>CWh£l©u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82F95-8E85-4178-89EE-CF660AAE9DF1}"/>
              </a:ext>
            </a:extLst>
          </p:cNvPr>
          <p:cNvSpPr txBox="1"/>
          <p:nvPr/>
        </p:nvSpPr>
        <p:spPr>
          <a:xfrm>
            <a:off x="1768329" y="5377237"/>
            <a:ext cx="86553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GpXôúU</a:t>
            </a:r>
            <a:r>
              <a:rPr lang="en-US" dirty="0"/>
              <a:t> G]</a:t>
            </a:r>
            <a:r>
              <a:rPr lang="en-US" dirty="0" err="1"/>
              <a:t>dÏ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G]</a:t>
            </a:r>
            <a:r>
              <a:rPr lang="en-US" dirty="0" err="1"/>
              <a:t>dÏs</a:t>
            </a:r>
            <a:r>
              <a:rPr lang="en-US" dirty="0"/>
              <a:t> </a:t>
            </a:r>
            <a:r>
              <a:rPr lang="en-US" dirty="0" err="1"/>
              <a:t>YôrTYÚm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26807-F3C8-4249-9B6E-9892D1CF523C}"/>
              </a:ext>
            </a:extLst>
          </p:cNvPr>
          <p:cNvSpPr txBox="1"/>
          <p:nvPr/>
        </p:nvSpPr>
        <p:spPr>
          <a:xfrm>
            <a:off x="1755745" y="5377238"/>
            <a:ext cx="86805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ØRÛm</a:t>
            </a:r>
            <a:r>
              <a:rPr lang="en-US" dirty="0"/>
              <a:t> </a:t>
            </a:r>
            <a:r>
              <a:rPr lang="en-US" dirty="0" err="1"/>
              <a:t>Ø¥Üm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</a:t>
            </a:r>
            <a:r>
              <a:rPr lang="en-US" dirty="0" err="1"/>
              <a:t>Øt±Ûm</a:t>
            </a:r>
            <a:r>
              <a:rPr lang="en-US" dirty="0"/>
              <a:t> </a:t>
            </a:r>
            <a:r>
              <a:rPr lang="en-US" dirty="0" err="1"/>
              <a:t>LôlTYo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297F8-2419-4427-AA6D-D2CC151D514B}"/>
              </a:ext>
            </a:extLst>
          </p:cNvPr>
          <p:cNvSpPr txBox="1"/>
          <p:nvPr/>
        </p:nvSpPr>
        <p:spPr>
          <a:xfrm>
            <a:off x="2007415" y="5377237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Y¯Ùm</a:t>
            </a:r>
            <a:r>
              <a:rPr lang="en-US" dirty="0"/>
              <a:t> </a:t>
            </a:r>
            <a:r>
              <a:rPr lang="en-US" dirty="0" err="1"/>
              <a:t>Nj§VØm</a:t>
            </a:r>
            <a:r>
              <a:rPr lang="en-US" dirty="0"/>
              <a:t> ¿</a:t>
            </a:r>
            <a:r>
              <a:rPr lang="en-US" dirty="0" err="1"/>
              <a:t>eLRôú</a:t>
            </a:r>
            <a:r>
              <a:rPr lang="en-US" dirty="0"/>
              <a:t>] </a:t>
            </a:r>
            <a:r>
              <a:rPr lang="en-US" dirty="0" err="1"/>
              <a:t>YôrY°dÏm</a:t>
            </a:r>
            <a:r>
              <a:rPr lang="en-US" dirty="0"/>
              <a:t> Ys[p ¿</a:t>
            </a:r>
            <a:r>
              <a:rPr lang="en-US" dirty="0" err="1"/>
              <a:t>eLRôú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129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2020-08-21T10:50:21Z</dcterms:modified>
</cp:coreProperties>
</file>