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0FC593D-651B-4CE7-B481-5C244664E67A}"/>
    <pc:docChg chg="custSel delSld modSld">
      <pc:chgData name="Samson Christopher" userId="6a13b5f1e64a53ae" providerId="LiveId" clId="{90FC593D-651B-4CE7-B481-5C244664E67A}" dt="2020-05-02T14:02:39.683" v="604" actId="1036"/>
      <pc:docMkLst>
        <pc:docMk/>
      </pc:docMkLst>
      <pc:sldChg chg="del">
        <pc:chgData name="Samson Christopher" userId="6a13b5f1e64a53ae" providerId="LiveId" clId="{90FC593D-651B-4CE7-B481-5C244664E67A}" dt="2020-05-02T13:57:42.62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0FC593D-651B-4CE7-B481-5C244664E67A}" dt="2020-05-02T14:01:14.614" v="83" actId="1035"/>
        <pc:sldMkLst>
          <pc:docMk/>
          <pc:sldMk cId="1777894342" sldId="389"/>
        </pc:sldMkLst>
        <pc:spChg chg="add mod">
          <ac:chgData name="Samson Christopher" userId="6a13b5f1e64a53ae" providerId="LiveId" clId="{90FC593D-651B-4CE7-B481-5C244664E67A}" dt="2020-05-02T14:01:14.614" v="83" actId="1035"/>
          <ac:spMkLst>
            <pc:docMk/>
            <pc:sldMk cId="1777894342" sldId="389"/>
            <ac:spMk id="2" creationId="{0E5AFAAD-7D84-4D0B-A133-C3E912BE80A8}"/>
          </ac:spMkLst>
        </pc:spChg>
      </pc:sldChg>
      <pc:sldChg chg="addSp modSp mod">
        <pc:chgData name="Samson Christopher" userId="6a13b5f1e64a53ae" providerId="LiveId" clId="{90FC593D-651B-4CE7-B481-5C244664E67A}" dt="2020-05-02T14:01:22.402" v="130" actId="1035"/>
        <pc:sldMkLst>
          <pc:docMk/>
          <pc:sldMk cId="850099564" sldId="390"/>
        </pc:sldMkLst>
        <pc:spChg chg="add mod">
          <ac:chgData name="Samson Christopher" userId="6a13b5f1e64a53ae" providerId="LiveId" clId="{90FC593D-651B-4CE7-B481-5C244664E67A}" dt="2020-05-02T14:01:22.402" v="130" actId="1035"/>
          <ac:spMkLst>
            <pc:docMk/>
            <pc:sldMk cId="850099564" sldId="390"/>
            <ac:spMk id="2" creationId="{E9B7731F-BD41-4040-BCF3-A64B59990673}"/>
          </ac:spMkLst>
        </pc:spChg>
      </pc:sldChg>
      <pc:sldChg chg="addSp modSp mod">
        <pc:chgData name="Samson Christopher" userId="6a13b5f1e64a53ae" providerId="LiveId" clId="{90FC593D-651B-4CE7-B481-5C244664E67A}" dt="2020-05-02T14:01:28.781" v="174" actId="1036"/>
        <pc:sldMkLst>
          <pc:docMk/>
          <pc:sldMk cId="944968354" sldId="391"/>
        </pc:sldMkLst>
        <pc:spChg chg="add mod">
          <ac:chgData name="Samson Christopher" userId="6a13b5f1e64a53ae" providerId="LiveId" clId="{90FC593D-651B-4CE7-B481-5C244664E67A}" dt="2020-05-02T14:01:28.781" v="174" actId="1036"/>
          <ac:spMkLst>
            <pc:docMk/>
            <pc:sldMk cId="944968354" sldId="391"/>
            <ac:spMk id="2" creationId="{957FDFC7-99EF-4C95-92B8-494BFDE279DE}"/>
          </ac:spMkLst>
        </pc:spChg>
      </pc:sldChg>
      <pc:sldChg chg="addSp modSp mod">
        <pc:chgData name="Samson Christopher" userId="6a13b5f1e64a53ae" providerId="LiveId" clId="{90FC593D-651B-4CE7-B481-5C244664E67A}" dt="2020-05-02T14:01:36.063" v="223" actId="1036"/>
        <pc:sldMkLst>
          <pc:docMk/>
          <pc:sldMk cId="1414681237" sldId="392"/>
        </pc:sldMkLst>
        <pc:spChg chg="add mod">
          <ac:chgData name="Samson Christopher" userId="6a13b5f1e64a53ae" providerId="LiveId" clId="{90FC593D-651B-4CE7-B481-5C244664E67A}" dt="2020-05-02T14:01:36.063" v="223" actId="1036"/>
          <ac:spMkLst>
            <pc:docMk/>
            <pc:sldMk cId="1414681237" sldId="392"/>
            <ac:spMk id="2" creationId="{90758C61-4A1E-4B1A-92D3-8EC8348B8542}"/>
          </ac:spMkLst>
        </pc:spChg>
      </pc:sldChg>
      <pc:sldChg chg="addSp modSp mod">
        <pc:chgData name="Samson Christopher" userId="6a13b5f1e64a53ae" providerId="LiveId" clId="{90FC593D-651B-4CE7-B481-5C244664E67A}" dt="2020-05-02T14:01:43.416" v="264" actId="1035"/>
        <pc:sldMkLst>
          <pc:docMk/>
          <pc:sldMk cId="4103851070" sldId="393"/>
        </pc:sldMkLst>
        <pc:spChg chg="add mod">
          <ac:chgData name="Samson Christopher" userId="6a13b5f1e64a53ae" providerId="LiveId" clId="{90FC593D-651B-4CE7-B481-5C244664E67A}" dt="2020-05-02T14:01:43.416" v="264" actId="1035"/>
          <ac:spMkLst>
            <pc:docMk/>
            <pc:sldMk cId="4103851070" sldId="393"/>
            <ac:spMk id="2" creationId="{26AE4294-089F-4C68-BBD4-F76CEDCDB8A4}"/>
          </ac:spMkLst>
        </pc:spChg>
      </pc:sldChg>
      <pc:sldChg chg="addSp modSp mod">
        <pc:chgData name="Samson Christopher" userId="6a13b5f1e64a53ae" providerId="LiveId" clId="{90FC593D-651B-4CE7-B481-5C244664E67A}" dt="2020-05-02T14:01:50.143" v="308" actId="1035"/>
        <pc:sldMkLst>
          <pc:docMk/>
          <pc:sldMk cId="659567130" sldId="394"/>
        </pc:sldMkLst>
        <pc:spChg chg="add mod">
          <ac:chgData name="Samson Christopher" userId="6a13b5f1e64a53ae" providerId="LiveId" clId="{90FC593D-651B-4CE7-B481-5C244664E67A}" dt="2020-05-02T14:01:50.143" v="308" actId="1035"/>
          <ac:spMkLst>
            <pc:docMk/>
            <pc:sldMk cId="659567130" sldId="394"/>
            <ac:spMk id="2" creationId="{703331F7-1FA2-4C87-AFDC-0DF9D4D38BCA}"/>
          </ac:spMkLst>
        </pc:spChg>
      </pc:sldChg>
      <pc:sldChg chg="addSp modSp mod">
        <pc:chgData name="Samson Christopher" userId="6a13b5f1e64a53ae" providerId="LiveId" clId="{90FC593D-651B-4CE7-B481-5C244664E67A}" dt="2020-05-02T14:01:57.084" v="353" actId="1036"/>
        <pc:sldMkLst>
          <pc:docMk/>
          <pc:sldMk cId="859356432" sldId="395"/>
        </pc:sldMkLst>
        <pc:spChg chg="add mod">
          <ac:chgData name="Samson Christopher" userId="6a13b5f1e64a53ae" providerId="LiveId" clId="{90FC593D-651B-4CE7-B481-5C244664E67A}" dt="2020-05-02T14:01:57.084" v="353" actId="1036"/>
          <ac:spMkLst>
            <pc:docMk/>
            <pc:sldMk cId="859356432" sldId="395"/>
            <ac:spMk id="2" creationId="{D55B0B4C-70BC-4A7E-B1CC-08F053EE8423}"/>
          </ac:spMkLst>
        </pc:spChg>
      </pc:sldChg>
      <pc:sldChg chg="addSp modSp mod">
        <pc:chgData name="Samson Christopher" userId="6a13b5f1e64a53ae" providerId="LiveId" clId="{90FC593D-651B-4CE7-B481-5C244664E67A}" dt="2020-05-02T14:02:06.014" v="400" actId="1035"/>
        <pc:sldMkLst>
          <pc:docMk/>
          <pc:sldMk cId="2025405914" sldId="396"/>
        </pc:sldMkLst>
        <pc:spChg chg="add mod">
          <ac:chgData name="Samson Christopher" userId="6a13b5f1e64a53ae" providerId="LiveId" clId="{90FC593D-651B-4CE7-B481-5C244664E67A}" dt="2020-05-02T14:02:06.014" v="400" actId="1035"/>
          <ac:spMkLst>
            <pc:docMk/>
            <pc:sldMk cId="2025405914" sldId="396"/>
            <ac:spMk id="2" creationId="{BECD2682-191F-4377-82D2-99D6BDCDAE5D}"/>
          </ac:spMkLst>
        </pc:spChg>
      </pc:sldChg>
      <pc:sldChg chg="addSp modSp mod">
        <pc:chgData name="Samson Christopher" userId="6a13b5f1e64a53ae" providerId="LiveId" clId="{90FC593D-651B-4CE7-B481-5C244664E67A}" dt="2020-05-02T14:02:12.336" v="444" actId="1035"/>
        <pc:sldMkLst>
          <pc:docMk/>
          <pc:sldMk cId="2940326978" sldId="397"/>
        </pc:sldMkLst>
        <pc:spChg chg="add mod">
          <ac:chgData name="Samson Christopher" userId="6a13b5f1e64a53ae" providerId="LiveId" clId="{90FC593D-651B-4CE7-B481-5C244664E67A}" dt="2020-05-02T14:02:12.336" v="444" actId="1035"/>
          <ac:spMkLst>
            <pc:docMk/>
            <pc:sldMk cId="2940326978" sldId="397"/>
            <ac:spMk id="2" creationId="{EBD85AFF-38C8-4E16-ADF5-A35AC0E462AD}"/>
          </ac:spMkLst>
        </pc:spChg>
      </pc:sldChg>
      <pc:sldChg chg="addSp modSp mod">
        <pc:chgData name="Samson Christopher" userId="6a13b5f1e64a53ae" providerId="LiveId" clId="{90FC593D-651B-4CE7-B481-5C244664E67A}" dt="2020-05-02T14:02:20.848" v="491" actId="1035"/>
        <pc:sldMkLst>
          <pc:docMk/>
          <pc:sldMk cId="2964080828" sldId="398"/>
        </pc:sldMkLst>
        <pc:spChg chg="add mod">
          <ac:chgData name="Samson Christopher" userId="6a13b5f1e64a53ae" providerId="LiveId" clId="{90FC593D-651B-4CE7-B481-5C244664E67A}" dt="2020-05-02T14:02:20.848" v="491" actId="1035"/>
          <ac:spMkLst>
            <pc:docMk/>
            <pc:sldMk cId="2964080828" sldId="398"/>
            <ac:spMk id="2" creationId="{B5266791-C7F2-4ADF-BA2B-D2602F56BB16}"/>
          </ac:spMkLst>
        </pc:spChg>
      </pc:sldChg>
      <pc:sldChg chg="addSp modSp mod">
        <pc:chgData name="Samson Christopher" userId="6a13b5f1e64a53ae" providerId="LiveId" clId="{90FC593D-651B-4CE7-B481-5C244664E67A}" dt="2020-05-02T14:02:29.622" v="546" actId="1035"/>
        <pc:sldMkLst>
          <pc:docMk/>
          <pc:sldMk cId="1883622595" sldId="399"/>
        </pc:sldMkLst>
        <pc:spChg chg="add mod">
          <ac:chgData name="Samson Christopher" userId="6a13b5f1e64a53ae" providerId="LiveId" clId="{90FC593D-651B-4CE7-B481-5C244664E67A}" dt="2020-05-02T14:02:29.622" v="546" actId="1035"/>
          <ac:spMkLst>
            <pc:docMk/>
            <pc:sldMk cId="1883622595" sldId="399"/>
            <ac:spMk id="2" creationId="{C4398004-4880-414F-9E3B-FFAF1096DC17}"/>
          </ac:spMkLst>
        </pc:spChg>
      </pc:sldChg>
      <pc:sldChg chg="addSp modSp mod">
        <pc:chgData name="Samson Christopher" userId="6a13b5f1e64a53ae" providerId="LiveId" clId="{90FC593D-651B-4CE7-B481-5C244664E67A}" dt="2020-05-02T14:02:39.683" v="604" actId="1036"/>
        <pc:sldMkLst>
          <pc:docMk/>
          <pc:sldMk cId="642142391" sldId="400"/>
        </pc:sldMkLst>
        <pc:spChg chg="add mod">
          <ac:chgData name="Samson Christopher" userId="6a13b5f1e64a53ae" providerId="LiveId" clId="{90FC593D-651B-4CE7-B481-5C244664E67A}" dt="2020-05-02T14:02:39.683" v="604" actId="1036"/>
          <ac:spMkLst>
            <pc:docMk/>
            <pc:sldMk cId="642142391" sldId="400"/>
            <ac:spMk id="2" creationId="{88224BCB-D87F-4AD2-85A4-104C7B9307F8}"/>
          </ac:spMkLst>
        </pc:spChg>
      </pc:sldChg>
      <pc:sldChg chg="del">
        <pc:chgData name="Samson Christopher" userId="6a13b5f1e64a53ae" providerId="LiveId" clId="{90FC593D-651B-4CE7-B481-5C244664E67A}" dt="2020-05-02T13:57:31.06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0FC593D-651B-4CE7-B481-5C244664E67A}" dt="2020-05-02T13:57:31.95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0FC593D-651B-4CE7-B481-5C244664E67A}" dt="2020-05-02T13:57:32.91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AFAAD-7D84-4D0B-A133-C3E912BE80A8}"/>
              </a:ext>
            </a:extLst>
          </p:cNvPr>
          <p:cNvSpPr/>
          <p:nvPr/>
        </p:nvSpPr>
        <p:spPr>
          <a:xfrm>
            <a:off x="-1389380" y="5357802"/>
            <a:ext cx="149707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Aàl×m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A¥Vôo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CqúYû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266791-C7F2-4ADF-BA2B-D2602F56BB16}"/>
              </a:ext>
            </a:extLst>
          </p:cNvPr>
          <p:cNvSpPr/>
          <p:nvPr/>
        </p:nvSpPr>
        <p:spPr>
          <a:xfrm>
            <a:off x="261712" y="5358362"/>
            <a:ext cx="116685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Nd§Dåo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CkúSWúU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398004-4880-414F-9E3B-FFAF1096DC17}"/>
              </a:ext>
            </a:extLst>
          </p:cNvPr>
          <p:cNvSpPr/>
          <p:nvPr/>
        </p:nvSpPr>
        <p:spPr>
          <a:xfrm>
            <a:off x="-1523231" y="5357805"/>
            <a:ext cx="152384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Es[m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ûPkÕ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CûP®Pô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224BCB-D87F-4AD2-85A4-104C7B9307F8}"/>
              </a:ext>
            </a:extLst>
          </p:cNvPr>
          <p:cNvSpPr/>
          <p:nvPr/>
        </p:nvSpPr>
        <p:spPr>
          <a:xfrm>
            <a:off x="-376282" y="5366751"/>
            <a:ext cx="129445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Nôh£VôL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Ë®j§P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B7731F-BD41-4040-BCF3-A64B59990673}"/>
              </a:ext>
            </a:extLst>
          </p:cNvPr>
          <p:cNvSpPr/>
          <p:nvPr/>
        </p:nvSpPr>
        <p:spPr>
          <a:xfrm>
            <a:off x="184768" y="5358362"/>
            <a:ext cx="118224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B®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C\e¡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ùTn§PúY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DFC7-99EF-4C95-92B8-494BFDE279DE}"/>
              </a:ext>
            </a:extLst>
          </p:cNvPr>
          <p:cNvSpPr/>
          <p:nvPr/>
        </p:nvSpPr>
        <p:spPr>
          <a:xfrm>
            <a:off x="-94957" y="5349973"/>
            <a:ext cx="123819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ÑhùP¬dÏm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Ad¡²úV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Ñj§L¬dÏm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758C61-4A1E-4B1A-92D3-8EC8348B8542}"/>
              </a:ext>
            </a:extLst>
          </p:cNvPr>
          <p:cNvSpPr/>
          <p:nvPr/>
        </p:nvSpPr>
        <p:spPr>
          <a:xfrm>
            <a:off x="-377084" y="5358362"/>
            <a:ext cx="129461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\e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\Ls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¿e¡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AE4294-089F-4C68-BBD4-F76CEDCDB8A4}"/>
              </a:ext>
            </a:extLst>
          </p:cNvPr>
          <p:cNvSpPr/>
          <p:nvPr/>
        </p:nvSpPr>
        <p:spPr>
          <a:xfrm>
            <a:off x="-1163356" y="5366428"/>
            <a:ext cx="145187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ùTkúRúLôvúR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º`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Yk¾o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331F7-1FA2-4C87-AFDC-0DF9D4D38BCA}"/>
              </a:ext>
            </a:extLst>
          </p:cNvPr>
          <p:cNvSpPr/>
          <p:nvPr/>
        </p:nvSpPr>
        <p:spPr>
          <a:xfrm>
            <a:off x="-30837" y="5358362"/>
            <a:ext cx="122536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TXÅ]o Gm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ùTt±PúY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5B0B4C-70BC-4A7E-B1CC-08F053EE8423}"/>
              </a:ext>
            </a:extLst>
          </p:cNvPr>
          <p:cNvSpPr/>
          <p:nvPr/>
        </p:nvSpPr>
        <p:spPr>
          <a:xfrm>
            <a:off x="-302544" y="5358362"/>
            <a:ext cx="127970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ÁhLlTÓm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SôÞdùLuú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CD2682-191F-4377-82D2-99D6BDCDAE5D}"/>
              </a:ext>
            </a:extLst>
          </p:cNvPr>
          <p:cNvSpPr/>
          <p:nvPr/>
        </p:nvSpPr>
        <p:spPr>
          <a:xfrm>
            <a:off x="580709" y="5358362"/>
            <a:ext cx="110305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ÕdLlTÓjRô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TôÕLôjÕ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SPk§P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D85AFF-38C8-4E16-ADF5-A35AC0E462AD}"/>
              </a:ext>
            </a:extLst>
          </p:cNvPr>
          <p:cNvSpPr/>
          <p:nvPr/>
        </p:nvSpPr>
        <p:spPr>
          <a:xfrm>
            <a:off x="-419564" y="5358362"/>
            <a:ext cx="130311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úLôhûP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RLoj§PúY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Nôt±PúY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165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2020-05-02T14:02:41Z</dcterms:modified>
</cp:coreProperties>
</file>