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D9EBF7C6-7FD1-4D07-9178-2AE1D1CBBB73}"/>
    <pc:docChg chg="undo custSel delSld modSld">
      <pc:chgData name="Samson Christopher" userId="6a13b5f1e64a53ae" providerId="LiveId" clId="{D9EBF7C6-7FD1-4D07-9178-2AE1D1CBBB73}" dt="2020-08-11T18:06:58.910" v="635" actId="1036"/>
      <pc:docMkLst>
        <pc:docMk/>
      </pc:docMkLst>
      <pc:sldChg chg="del">
        <pc:chgData name="Samson Christopher" userId="6a13b5f1e64a53ae" providerId="LiveId" clId="{D9EBF7C6-7FD1-4D07-9178-2AE1D1CBBB73}" dt="2020-08-11T18:02:25.855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D9EBF7C6-7FD1-4D07-9178-2AE1D1CBBB73}" dt="2020-08-11T18:06:58.910" v="635" actId="1036"/>
        <pc:sldMkLst>
          <pc:docMk/>
          <pc:sldMk cId="1777894342" sldId="389"/>
        </pc:sldMkLst>
        <pc:spChg chg="add mod">
          <ac:chgData name="Samson Christopher" userId="6a13b5f1e64a53ae" providerId="LiveId" clId="{D9EBF7C6-7FD1-4D07-9178-2AE1D1CBBB73}" dt="2020-08-11T18:06:58.910" v="635" actId="1036"/>
          <ac:spMkLst>
            <pc:docMk/>
            <pc:sldMk cId="1777894342" sldId="389"/>
            <ac:spMk id="4" creationId="{AD3673A0-B73C-4131-A677-575C98311F23}"/>
          </ac:spMkLst>
        </pc:spChg>
      </pc:sldChg>
      <pc:sldChg chg="addSp modSp mod">
        <pc:chgData name="Samson Christopher" userId="6a13b5f1e64a53ae" providerId="LiveId" clId="{D9EBF7C6-7FD1-4D07-9178-2AE1D1CBBB73}" dt="2020-08-11T18:06:48.894" v="578" actId="1035"/>
        <pc:sldMkLst>
          <pc:docMk/>
          <pc:sldMk cId="850099564" sldId="390"/>
        </pc:sldMkLst>
        <pc:spChg chg="add mod">
          <ac:chgData name="Samson Christopher" userId="6a13b5f1e64a53ae" providerId="LiveId" clId="{D9EBF7C6-7FD1-4D07-9178-2AE1D1CBBB73}" dt="2020-08-11T18:06:48.894" v="578" actId="1035"/>
          <ac:spMkLst>
            <pc:docMk/>
            <pc:sldMk cId="850099564" sldId="390"/>
            <ac:spMk id="4" creationId="{54E55585-91BF-4126-9AA5-89F04D9E9E72}"/>
          </ac:spMkLst>
        </pc:spChg>
      </pc:sldChg>
      <pc:sldChg chg="addSp modSp mod">
        <pc:chgData name="Samson Christopher" userId="6a13b5f1e64a53ae" providerId="LiveId" clId="{D9EBF7C6-7FD1-4D07-9178-2AE1D1CBBB73}" dt="2020-08-11T18:06:40.269" v="520" actId="1035"/>
        <pc:sldMkLst>
          <pc:docMk/>
          <pc:sldMk cId="944968354" sldId="391"/>
        </pc:sldMkLst>
        <pc:spChg chg="add mod">
          <ac:chgData name="Samson Christopher" userId="6a13b5f1e64a53ae" providerId="LiveId" clId="{D9EBF7C6-7FD1-4D07-9178-2AE1D1CBBB73}" dt="2020-08-11T18:06:40.269" v="520" actId="1035"/>
          <ac:spMkLst>
            <pc:docMk/>
            <pc:sldMk cId="944968354" sldId="391"/>
            <ac:spMk id="4" creationId="{F7765654-0415-4620-BB67-CA3C4DFA6173}"/>
          </ac:spMkLst>
        </pc:spChg>
      </pc:sldChg>
      <pc:sldChg chg="addSp modSp mod">
        <pc:chgData name="Samson Christopher" userId="6a13b5f1e64a53ae" providerId="LiveId" clId="{D9EBF7C6-7FD1-4D07-9178-2AE1D1CBBB73}" dt="2020-08-11T18:06:33.772" v="473" actId="1035"/>
        <pc:sldMkLst>
          <pc:docMk/>
          <pc:sldMk cId="1414681237" sldId="392"/>
        </pc:sldMkLst>
        <pc:spChg chg="add mod">
          <ac:chgData name="Samson Christopher" userId="6a13b5f1e64a53ae" providerId="LiveId" clId="{D9EBF7C6-7FD1-4D07-9178-2AE1D1CBBB73}" dt="2020-08-11T18:06:33.772" v="473" actId="1035"/>
          <ac:spMkLst>
            <pc:docMk/>
            <pc:sldMk cId="1414681237" sldId="392"/>
            <ac:spMk id="4" creationId="{703E4E0F-433D-44F4-A3A1-1B9DBF7871FF}"/>
          </ac:spMkLst>
        </pc:spChg>
      </pc:sldChg>
      <pc:sldChg chg="addSp modSp mod">
        <pc:chgData name="Samson Christopher" userId="6a13b5f1e64a53ae" providerId="LiveId" clId="{D9EBF7C6-7FD1-4D07-9178-2AE1D1CBBB73}" dt="2020-08-11T18:06:22.723" v="398" actId="1035"/>
        <pc:sldMkLst>
          <pc:docMk/>
          <pc:sldMk cId="4103851070" sldId="393"/>
        </pc:sldMkLst>
        <pc:spChg chg="add mod">
          <ac:chgData name="Samson Christopher" userId="6a13b5f1e64a53ae" providerId="LiveId" clId="{D9EBF7C6-7FD1-4D07-9178-2AE1D1CBBB73}" dt="2020-08-11T18:06:22.723" v="398" actId="1035"/>
          <ac:spMkLst>
            <pc:docMk/>
            <pc:sldMk cId="4103851070" sldId="393"/>
            <ac:spMk id="4" creationId="{6D732104-EC57-4920-AE39-53E22C69C9E5}"/>
          </ac:spMkLst>
        </pc:spChg>
      </pc:sldChg>
      <pc:sldChg chg="addSp modSp mod">
        <pc:chgData name="Samson Christopher" userId="6a13b5f1e64a53ae" providerId="LiveId" clId="{D9EBF7C6-7FD1-4D07-9178-2AE1D1CBBB73}" dt="2020-08-11T18:06:15.219" v="345" actId="1036"/>
        <pc:sldMkLst>
          <pc:docMk/>
          <pc:sldMk cId="659567130" sldId="394"/>
        </pc:sldMkLst>
        <pc:spChg chg="add mod">
          <ac:chgData name="Samson Christopher" userId="6a13b5f1e64a53ae" providerId="LiveId" clId="{D9EBF7C6-7FD1-4D07-9178-2AE1D1CBBB73}" dt="2020-08-11T18:06:15.219" v="345" actId="1036"/>
          <ac:spMkLst>
            <pc:docMk/>
            <pc:sldMk cId="659567130" sldId="394"/>
            <ac:spMk id="4" creationId="{9D169A3E-55D1-4280-93D6-5866350ACF34}"/>
          </ac:spMkLst>
        </pc:spChg>
      </pc:sldChg>
      <pc:sldChg chg="addSp modSp mod">
        <pc:chgData name="Samson Christopher" userId="6a13b5f1e64a53ae" providerId="LiveId" clId="{D9EBF7C6-7FD1-4D07-9178-2AE1D1CBBB73}" dt="2020-08-11T18:06:09.228" v="299" actId="1036"/>
        <pc:sldMkLst>
          <pc:docMk/>
          <pc:sldMk cId="859356432" sldId="395"/>
        </pc:sldMkLst>
        <pc:spChg chg="add mod">
          <ac:chgData name="Samson Christopher" userId="6a13b5f1e64a53ae" providerId="LiveId" clId="{D9EBF7C6-7FD1-4D07-9178-2AE1D1CBBB73}" dt="2020-08-11T18:06:09.228" v="299" actId="1036"/>
          <ac:spMkLst>
            <pc:docMk/>
            <pc:sldMk cId="859356432" sldId="395"/>
            <ac:spMk id="4" creationId="{04765A90-24C6-4431-892B-F9C875B5CE01}"/>
          </ac:spMkLst>
        </pc:spChg>
      </pc:sldChg>
      <pc:sldChg chg="addSp modSp mod">
        <pc:chgData name="Samson Christopher" userId="6a13b5f1e64a53ae" providerId="LiveId" clId="{D9EBF7C6-7FD1-4D07-9178-2AE1D1CBBB73}" dt="2020-08-11T18:05:21.293" v="247" actId="1035"/>
        <pc:sldMkLst>
          <pc:docMk/>
          <pc:sldMk cId="2025405914" sldId="396"/>
        </pc:sldMkLst>
        <pc:spChg chg="add mod">
          <ac:chgData name="Samson Christopher" userId="6a13b5f1e64a53ae" providerId="LiveId" clId="{D9EBF7C6-7FD1-4D07-9178-2AE1D1CBBB73}" dt="2020-08-11T18:05:21.293" v="247" actId="1035"/>
          <ac:spMkLst>
            <pc:docMk/>
            <pc:sldMk cId="2025405914" sldId="396"/>
            <ac:spMk id="4" creationId="{E4C0039B-7AFF-43A8-B38A-BE59672654F2}"/>
          </ac:spMkLst>
        </pc:spChg>
      </pc:sldChg>
      <pc:sldChg chg="addSp modSp mod">
        <pc:chgData name="Samson Christopher" userId="6a13b5f1e64a53ae" providerId="LiveId" clId="{D9EBF7C6-7FD1-4D07-9178-2AE1D1CBBB73}" dt="2020-08-11T18:05:13.763" v="189" actId="1035"/>
        <pc:sldMkLst>
          <pc:docMk/>
          <pc:sldMk cId="2940326978" sldId="397"/>
        </pc:sldMkLst>
        <pc:spChg chg="add mod">
          <ac:chgData name="Samson Christopher" userId="6a13b5f1e64a53ae" providerId="LiveId" clId="{D9EBF7C6-7FD1-4D07-9178-2AE1D1CBBB73}" dt="2020-08-11T18:05:13.763" v="189" actId="1035"/>
          <ac:spMkLst>
            <pc:docMk/>
            <pc:sldMk cId="2940326978" sldId="397"/>
            <ac:spMk id="4" creationId="{43FCA775-4D1E-4F34-96DE-030C79888BCE}"/>
          </ac:spMkLst>
        </pc:spChg>
      </pc:sldChg>
      <pc:sldChg chg="addSp modSp mod">
        <pc:chgData name="Samson Christopher" userId="6a13b5f1e64a53ae" providerId="LiveId" clId="{D9EBF7C6-7FD1-4D07-9178-2AE1D1CBBB73}" dt="2020-08-11T18:05:05.639" v="140" actId="1035"/>
        <pc:sldMkLst>
          <pc:docMk/>
          <pc:sldMk cId="2964080828" sldId="398"/>
        </pc:sldMkLst>
        <pc:spChg chg="add mod">
          <ac:chgData name="Samson Christopher" userId="6a13b5f1e64a53ae" providerId="LiveId" clId="{D9EBF7C6-7FD1-4D07-9178-2AE1D1CBBB73}" dt="2020-08-11T18:05:05.639" v="140" actId="1035"/>
          <ac:spMkLst>
            <pc:docMk/>
            <pc:sldMk cId="2964080828" sldId="398"/>
            <ac:spMk id="4" creationId="{8E59F72E-3BC1-4D08-8148-4878C09E8D8D}"/>
          </ac:spMkLst>
        </pc:spChg>
      </pc:sldChg>
      <pc:sldChg chg="del">
        <pc:chgData name="Samson Christopher" userId="6a13b5f1e64a53ae" providerId="LiveId" clId="{D9EBF7C6-7FD1-4D07-9178-2AE1D1CBBB73}" dt="2020-08-11T18:02:15.178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D9EBF7C6-7FD1-4D07-9178-2AE1D1CBBB73}" dt="2020-08-11T18:02:15.636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D9EBF7C6-7FD1-4D07-9178-2AE1D1CBBB73}" dt="2020-08-11T18:02:16.004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D9EBF7C6-7FD1-4D07-9178-2AE1D1CBBB73}" dt="2020-08-11T18:02:16.351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D9EBF7C6-7FD1-4D07-9178-2AE1D1CBBB73}" dt="2020-08-11T18:02:16.69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3673A0-B73C-4131-A677-575C98311F23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ù_TjûR</a:t>
            </a:r>
            <a:r>
              <a:rPr lang="en-US" dirty="0"/>
              <a:t> </a:t>
            </a:r>
            <a:r>
              <a:rPr lang="en-US" dirty="0" err="1"/>
              <a:t>úLh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G]</a:t>
            </a:r>
            <a:r>
              <a:rPr lang="en-US" dirty="0" err="1"/>
              <a:t>dÏ</a:t>
            </a:r>
            <a:r>
              <a:rPr lang="en-US" dirty="0"/>
              <a:t> AÚs¡\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LuUûX«p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ûYjÕ</a:t>
            </a:r>
            <a:r>
              <a:rPr lang="en-US" dirty="0"/>
              <a:t> </a:t>
            </a:r>
            <a:r>
              <a:rPr lang="en-US" dirty="0" err="1"/>
              <a:t>TôÕLôd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9F72E-3BC1-4D08-8148-4878C09E8D8D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GÕÜm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]j </a:t>
            </a:r>
            <a:r>
              <a:rPr lang="en-US" dirty="0" err="1"/>
              <a:t>RÓjÕ</a:t>
            </a:r>
            <a:r>
              <a:rPr lang="en-US" dirty="0"/>
              <a:t> ¨</a:t>
            </a:r>
            <a:r>
              <a:rPr lang="en-US" dirty="0" err="1"/>
              <a:t>ßjR</a:t>
            </a:r>
            <a:r>
              <a:rPr lang="en-US" dirty="0"/>
              <a:t> </a:t>
            </a:r>
            <a:r>
              <a:rPr lang="en-US" dirty="0" err="1"/>
              <a:t>Ø¥V®pûXúV</a:t>
            </a:r>
            <a:r>
              <a:rPr lang="en-US" dirty="0"/>
              <a:t> </a:t>
            </a:r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Øuú</a:t>
            </a:r>
            <a:r>
              <a:rPr lang="en-US" dirty="0"/>
              <a:t>] </a:t>
            </a:r>
            <a:r>
              <a:rPr lang="en-US" dirty="0" err="1"/>
              <a:t>ùNpYRôúX</a:t>
            </a:r>
            <a:r>
              <a:rPr lang="en-US" dirty="0"/>
              <a:t> </a:t>
            </a:r>
            <a:r>
              <a:rPr lang="en-US" dirty="0" err="1"/>
              <a:t>LYûX«pûXúV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55585-91BF-4126-9AA5-89F04D9E9E72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AûXLs</a:t>
            </a:r>
            <a:r>
              <a:rPr lang="en-US" dirty="0"/>
              <a:t> Gu </a:t>
            </a:r>
            <a:r>
              <a:rPr lang="en-US" dirty="0" err="1"/>
              <a:t>úUp</a:t>
            </a:r>
            <a:r>
              <a:rPr lang="en-US" dirty="0"/>
              <a:t> ×</a:t>
            </a:r>
            <a:r>
              <a:rPr lang="en-US" dirty="0" err="1"/>
              <a:t>WiPôÛm</a:t>
            </a:r>
            <a:r>
              <a:rPr lang="en-US" dirty="0"/>
              <a:t> </a:t>
            </a:r>
            <a:r>
              <a:rPr lang="en-US" dirty="0" err="1"/>
              <a:t>Ag£PUôhúPu</a:t>
            </a:r>
            <a:r>
              <a:rPr lang="en-US" dirty="0"/>
              <a:t> </a:t>
            </a:r>
            <a:r>
              <a:rPr lang="en-US" dirty="0" err="1"/>
              <a:t>UûXLs</a:t>
            </a:r>
            <a:r>
              <a:rPr lang="en-US" dirty="0"/>
              <a:t> </a:t>
            </a:r>
            <a:r>
              <a:rPr lang="en-US" dirty="0" err="1"/>
              <a:t>GuúUp</a:t>
            </a:r>
            <a:r>
              <a:rPr lang="en-US" dirty="0"/>
              <a:t> ®</a:t>
            </a:r>
            <a:r>
              <a:rPr lang="en-US" dirty="0" err="1"/>
              <a:t>ÝkRôÛm</a:t>
            </a:r>
            <a:r>
              <a:rPr lang="en-US" dirty="0"/>
              <a:t> </a:t>
            </a:r>
            <a:r>
              <a:rPr lang="en-US" dirty="0" err="1"/>
              <a:t>TVlTP</a:t>
            </a:r>
            <a:r>
              <a:rPr lang="en-US" dirty="0"/>
              <a:t> </a:t>
            </a:r>
            <a:r>
              <a:rPr lang="en-US" dirty="0" err="1"/>
              <a:t>UôhúPu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65654-0415-4620-BB67-CA3C4DFA6173}"/>
              </a:ext>
            </a:extLst>
          </p:cNvPr>
          <p:cNvSpPr txBox="1"/>
          <p:nvPr/>
        </p:nvSpPr>
        <p:spPr>
          <a:xfrm>
            <a:off x="0" y="5368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Y\</a:t>
            </a:r>
            <a:r>
              <a:rPr lang="en-US" dirty="0" err="1"/>
              <a:t>iP</a:t>
            </a:r>
            <a:r>
              <a:rPr lang="en-US" dirty="0"/>
              <a:t> ¨</a:t>
            </a:r>
            <a:r>
              <a:rPr lang="en-US" dirty="0" err="1"/>
              <a:t>Xj§p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SPkÕ</a:t>
            </a:r>
            <a:r>
              <a:rPr lang="en-US" dirty="0"/>
              <a:t> </a:t>
            </a:r>
            <a:r>
              <a:rPr lang="en-US" dirty="0" err="1"/>
              <a:t>ùNu</a:t>
            </a:r>
            <a:r>
              <a:rPr lang="en-US" dirty="0"/>
              <a:t>\</a:t>
            </a:r>
            <a:r>
              <a:rPr lang="en-US" dirty="0" err="1"/>
              <a:t>ôÛm</a:t>
            </a:r>
            <a:r>
              <a:rPr lang="en-US" dirty="0"/>
              <a:t> </a:t>
            </a:r>
            <a:r>
              <a:rPr lang="en-US" dirty="0" err="1"/>
              <a:t>Y¯V±VôUp</a:t>
            </a:r>
            <a:r>
              <a:rPr lang="en-US" dirty="0"/>
              <a:t> §</a:t>
            </a:r>
            <a:r>
              <a:rPr lang="en-US" dirty="0" err="1"/>
              <a:t>ûLjÕ</a:t>
            </a:r>
            <a:r>
              <a:rPr lang="en-US" dirty="0"/>
              <a:t> ¨u\</a:t>
            </a:r>
            <a:r>
              <a:rPr lang="en-US" dirty="0" err="1"/>
              <a:t>ôÛm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E4E0F-433D-44F4-A3A1-1B9DBF7871FF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YÚjRm</a:t>
            </a:r>
            <a:r>
              <a:rPr lang="en-US" dirty="0"/>
              <a:t> </a:t>
            </a:r>
            <a:r>
              <a:rPr lang="en-US" dirty="0" err="1"/>
              <a:t>RôLm</a:t>
            </a:r>
            <a:r>
              <a:rPr lang="en-US" dirty="0"/>
              <a:t> </a:t>
            </a:r>
            <a:r>
              <a:rPr lang="en-US" dirty="0" err="1"/>
              <a:t>T£Ùm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ùSÚeL®pûXúV</a:t>
            </a:r>
            <a:r>
              <a:rPr lang="en-US" dirty="0"/>
              <a:t> </a:t>
            </a:r>
            <a:r>
              <a:rPr lang="en-US" dirty="0" err="1"/>
              <a:t>Y¯SPjÕm</a:t>
            </a:r>
            <a:r>
              <a:rPr lang="en-US" dirty="0"/>
              <a:t> </a:t>
            </a:r>
            <a:r>
              <a:rPr lang="en-US" dirty="0" err="1"/>
              <a:t>úRYLWm</a:t>
            </a:r>
            <a:r>
              <a:rPr lang="en-US" dirty="0"/>
              <a:t> </a:t>
            </a:r>
            <a:r>
              <a:rPr lang="en-US" dirty="0" err="1"/>
              <a:t>ÏßL®pûXúV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32104-EC57-4920-AE39-53E22C69C9E5}"/>
              </a:ext>
            </a:extLst>
          </p:cNvPr>
          <p:cNvSpPr txBox="1"/>
          <p:nvPr/>
        </p:nvSpPr>
        <p:spPr>
          <a:xfrm>
            <a:off x="1525048" y="5368848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Aj</a:t>
            </a:r>
            <a:r>
              <a:rPr lang="en-US" dirty="0"/>
              <a:t>§ </a:t>
            </a:r>
            <a:r>
              <a:rPr lang="en-US" dirty="0" err="1"/>
              <a:t>UWeL°p</a:t>
            </a:r>
            <a:r>
              <a:rPr lang="en-US" dirty="0"/>
              <a:t> </a:t>
            </a:r>
            <a:r>
              <a:rPr lang="en-US" dirty="0" err="1"/>
              <a:t>CûX</a:t>
            </a:r>
            <a:r>
              <a:rPr lang="en-US" dirty="0"/>
              <a:t> </a:t>
            </a:r>
            <a:r>
              <a:rPr lang="en-US" dirty="0" err="1"/>
              <a:t>E§okRôÛm</a:t>
            </a:r>
            <a:r>
              <a:rPr lang="en-US" dirty="0"/>
              <a:t> §</a:t>
            </a:r>
            <a:r>
              <a:rPr lang="en-US" dirty="0" err="1"/>
              <a:t>WôhûN</a:t>
            </a:r>
            <a:r>
              <a:rPr lang="en-US" dirty="0"/>
              <a:t> </a:t>
            </a:r>
            <a:r>
              <a:rPr lang="en-US" dirty="0" err="1"/>
              <a:t>ùLô¥L°p</a:t>
            </a:r>
            <a:r>
              <a:rPr lang="en-US" dirty="0"/>
              <a:t> L² </a:t>
            </a:r>
            <a:r>
              <a:rPr lang="en-US" dirty="0" err="1"/>
              <a:t>A¯kRôÛm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69A3E-55D1-4280-93D6-5866350ACF34}"/>
              </a:ext>
            </a:extLst>
          </p:cNvPr>
          <p:cNvSpPr txBox="1"/>
          <p:nvPr/>
        </p:nvSpPr>
        <p:spPr>
          <a:xfrm>
            <a:off x="0" y="5381351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 err="1"/>
              <a:t>Ñt</a:t>
            </a:r>
            <a:r>
              <a:rPr lang="en-US" sz="4300" dirty="0"/>
              <a:t>± </a:t>
            </a:r>
            <a:r>
              <a:rPr lang="en-US" sz="4300" dirty="0" err="1"/>
              <a:t>TgNm</a:t>
            </a:r>
            <a:r>
              <a:rPr lang="en-US" sz="4300" dirty="0"/>
              <a:t> </a:t>
            </a:r>
            <a:r>
              <a:rPr lang="en-US" sz="4300" dirty="0" err="1"/>
              <a:t>úSokRúTôÕm</a:t>
            </a:r>
            <a:r>
              <a:rPr lang="en-US" sz="4300" dirty="0"/>
              <a:t> </a:t>
            </a:r>
            <a:r>
              <a:rPr lang="en-US" sz="4300" dirty="0" err="1"/>
              <a:t>LXdLm</a:t>
            </a:r>
            <a:r>
              <a:rPr lang="en-US" sz="4300" dirty="0"/>
              <a:t> </a:t>
            </a:r>
            <a:r>
              <a:rPr lang="en-US" sz="4300" dirty="0" err="1"/>
              <a:t>CpûXúV</a:t>
            </a:r>
            <a:r>
              <a:rPr lang="en-US" sz="4300" dirty="0"/>
              <a:t> </a:t>
            </a:r>
          </a:p>
          <a:p>
            <a:r>
              <a:rPr lang="en-US" sz="4300" dirty="0" err="1"/>
              <a:t>LojRo</a:t>
            </a:r>
            <a:r>
              <a:rPr lang="en-US" sz="4300" dirty="0"/>
              <a:t> </a:t>
            </a:r>
            <a:r>
              <a:rPr lang="en-US" sz="4300" dirty="0" err="1"/>
              <a:t>LWeLs</a:t>
            </a:r>
            <a:r>
              <a:rPr lang="en-US" sz="4300" dirty="0"/>
              <a:t> </a:t>
            </a:r>
            <a:r>
              <a:rPr lang="en-US" sz="4300" dirty="0" err="1"/>
              <a:t>Guû</a:t>
            </a:r>
            <a:r>
              <a:rPr lang="en-US" sz="4300" dirty="0"/>
              <a:t>] </a:t>
            </a:r>
            <a:r>
              <a:rPr lang="en-US" sz="4300" dirty="0" err="1"/>
              <a:t>RôeÏm</a:t>
            </a:r>
            <a:r>
              <a:rPr lang="en-US" sz="4300" dirty="0"/>
              <a:t> </a:t>
            </a:r>
            <a:r>
              <a:rPr lang="en-US" sz="4300" dirty="0" err="1"/>
              <a:t>YÚjRm</a:t>
            </a:r>
            <a:r>
              <a:rPr lang="en-US" sz="4300" dirty="0"/>
              <a:t> </a:t>
            </a:r>
            <a:r>
              <a:rPr lang="en-US" sz="4300" dirty="0" err="1"/>
              <a:t>CpûXúV</a:t>
            </a:r>
            <a:r>
              <a:rPr lang="en-US" sz="4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65A90-24C6-4431-892B-F9C875B5CE01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/>
              <a:t>®</a:t>
            </a:r>
            <a:r>
              <a:rPr lang="en-US" sz="4400" dirty="0" err="1"/>
              <a:t>Vô</a:t>
            </a:r>
            <a:r>
              <a:rPr lang="en-US" sz="4400" dirty="0"/>
              <a:t>§ </a:t>
            </a:r>
            <a:r>
              <a:rPr lang="en-US" sz="4400" dirty="0" err="1"/>
              <a:t>YßûUVôp</a:t>
            </a:r>
            <a:r>
              <a:rPr lang="en-US" sz="4400" dirty="0"/>
              <a:t> </a:t>
            </a:r>
            <a:r>
              <a:rPr lang="en-US" sz="4400" dirty="0" err="1"/>
              <a:t>úNôokÕ</a:t>
            </a:r>
            <a:r>
              <a:rPr lang="en-US" sz="4400" dirty="0"/>
              <a:t> ®</a:t>
            </a:r>
            <a:r>
              <a:rPr lang="en-US" sz="4400" dirty="0" err="1"/>
              <a:t>hPôÛm</a:t>
            </a:r>
            <a:r>
              <a:rPr lang="en-US" sz="4400" dirty="0"/>
              <a:t> </a:t>
            </a:r>
          </a:p>
          <a:p>
            <a:r>
              <a:rPr lang="en-US" sz="4400" dirty="0" err="1"/>
              <a:t>YôNp</a:t>
            </a:r>
            <a:r>
              <a:rPr lang="en-US" sz="4400" dirty="0"/>
              <a:t> LRÜLs </a:t>
            </a:r>
            <a:r>
              <a:rPr lang="en-US" sz="4400" dirty="0" err="1"/>
              <a:t>GpXôm</a:t>
            </a:r>
            <a:r>
              <a:rPr lang="en-US" sz="4400" dirty="0"/>
              <a:t> </a:t>
            </a:r>
            <a:r>
              <a:rPr lang="en-US" sz="4400" dirty="0" err="1"/>
              <a:t>AûPjÕd</a:t>
            </a:r>
            <a:r>
              <a:rPr lang="en-US" sz="4400" dirty="0"/>
              <a:t> </a:t>
            </a:r>
            <a:r>
              <a:rPr lang="en-US" sz="4400" dirty="0" err="1"/>
              <a:t>ùLôiPôÛm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0039B-7AFF-43A8-B38A-BE59672654F2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Jußm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LXeL</a:t>
            </a:r>
            <a:r>
              <a:rPr lang="en-US" dirty="0"/>
              <a:t> </a:t>
            </a:r>
            <a:r>
              <a:rPr lang="en-US" dirty="0" err="1"/>
              <a:t>ûYdL</a:t>
            </a:r>
            <a:r>
              <a:rPr lang="en-US" dirty="0"/>
              <a:t> </a:t>
            </a:r>
            <a:r>
              <a:rPr lang="en-US" dirty="0" err="1"/>
              <a:t>Ø¥V®pûXúV</a:t>
            </a:r>
            <a:r>
              <a:rPr lang="en-US" dirty="0"/>
              <a:t> </a:t>
            </a:r>
            <a:r>
              <a:rPr lang="en-US" dirty="0" err="1"/>
              <a:t>LojRo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®</a:t>
            </a:r>
            <a:r>
              <a:rPr lang="en-US" dirty="0" err="1"/>
              <a:t>hÓ</a:t>
            </a:r>
            <a:r>
              <a:rPr lang="en-US" dirty="0"/>
              <a:t> ®</a:t>
            </a:r>
            <a:r>
              <a:rPr lang="en-US" dirty="0" err="1"/>
              <a:t>XL®pûXúV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CA775-4D1E-4F34-96DE-030C79888BCE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LP­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u</a:t>
            </a:r>
            <a:r>
              <a:rPr lang="en-US" dirty="0"/>
              <a:t> </a:t>
            </a:r>
            <a:r>
              <a:rPr lang="en-US" dirty="0" err="1"/>
              <a:t>AûX«p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TVQm</a:t>
            </a:r>
            <a:r>
              <a:rPr lang="en-US" dirty="0"/>
              <a:t> </a:t>
            </a:r>
            <a:r>
              <a:rPr lang="en-US" dirty="0" err="1"/>
              <a:t>ùNnRôÛm</a:t>
            </a:r>
            <a:r>
              <a:rPr lang="en-US" dirty="0"/>
              <a:t> </a:t>
            </a:r>
          </a:p>
          <a:p>
            <a:r>
              <a:rPr lang="en-US" dirty="0" err="1"/>
              <a:t>Lôtßm</a:t>
            </a:r>
            <a:r>
              <a:rPr lang="en-US" dirty="0"/>
              <a:t> ×</a:t>
            </a:r>
            <a:r>
              <a:rPr lang="en-US" dirty="0" err="1"/>
              <a:t>VÛUôn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G§ojÕ</a:t>
            </a:r>
            <a:r>
              <a:rPr lang="en-US" dirty="0"/>
              <a:t> </a:t>
            </a:r>
            <a:r>
              <a:rPr lang="en-US" dirty="0" err="1"/>
              <a:t>YkRôÛm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179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2020-08-11T18:07:01Z</dcterms:modified>
</cp:coreProperties>
</file>