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F34B1-1683-418F-B20A-274D5D8B93AB}"/>
              </a:ext>
            </a:extLst>
          </p:cNvPr>
          <p:cNvSpPr txBox="1"/>
          <p:nvPr/>
        </p:nvSpPr>
        <p:spPr>
          <a:xfrm>
            <a:off x="1024855" y="5385626"/>
            <a:ext cx="101422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ùTX²pXô </a:t>
            </a:r>
            <a:r>
              <a:rPr lang="en-US" dirty="0" err="1"/>
              <a:t>úSWj§p</a:t>
            </a:r>
            <a:r>
              <a:rPr lang="en-US" dirty="0"/>
              <a:t> ×Õ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¿o </a:t>
            </a:r>
            <a:r>
              <a:rPr lang="en-US" dirty="0" err="1"/>
              <a:t>Rôe¡ÓúU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D4A1E-8093-4B28-9EC6-973FE79D5260}"/>
              </a:ext>
            </a:extLst>
          </p:cNvPr>
          <p:cNvSpPr txBox="1"/>
          <p:nvPr/>
        </p:nvSpPr>
        <p:spPr>
          <a:xfrm>
            <a:off x="1965470" y="5377237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UômN</a:t>
            </a:r>
            <a:r>
              <a:rPr lang="en-US" dirty="0"/>
              <a:t> </a:t>
            </a:r>
            <a:r>
              <a:rPr lang="en-US" dirty="0" err="1"/>
              <a:t>GiQm</a:t>
            </a:r>
            <a:r>
              <a:rPr lang="en-US" dirty="0"/>
              <a:t> </a:t>
            </a:r>
            <a:r>
              <a:rPr lang="en-US" dirty="0" err="1"/>
              <a:t>úUtùLôsYRôp</a:t>
            </a:r>
            <a:r>
              <a:rPr lang="en-US" dirty="0"/>
              <a:t> </a:t>
            </a:r>
            <a:r>
              <a:rPr lang="en-US" dirty="0" err="1"/>
              <a:t>A¥dL</a:t>
            </a:r>
            <a:r>
              <a:rPr lang="en-US" dirty="0"/>
              <a:t>¥ </a:t>
            </a:r>
            <a:r>
              <a:rPr lang="en-US" dirty="0" err="1"/>
              <a:t>RYß¡ú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5D01B-A8C7-454F-A867-D841C8A010E6}"/>
              </a:ext>
            </a:extLst>
          </p:cNvPr>
          <p:cNvSpPr txBox="1"/>
          <p:nvPr/>
        </p:nvSpPr>
        <p:spPr>
          <a:xfrm>
            <a:off x="1741939" y="5679241"/>
            <a:ext cx="870812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</a:t>
            </a:r>
            <a:r>
              <a:rPr lang="en-US" dirty="0"/>
              <a:t> </a:t>
            </a:r>
            <a:r>
              <a:rPr lang="en-US" dirty="0" err="1"/>
              <a:t>YôrÜ</a:t>
            </a:r>
            <a:r>
              <a:rPr lang="en-US" dirty="0"/>
              <a:t> </a:t>
            </a:r>
            <a:r>
              <a:rPr lang="en-US" dirty="0" err="1"/>
              <a:t>YôZ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RôÚúU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36FCF-B269-47FE-823B-C8A6B14926D0}"/>
              </a:ext>
            </a:extLst>
          </p:cNvPr>
          <p:cNvSpPr txBox="1"/>
          <p:nvPr/>
        </p:nvSpPr>
        <p:spPr>
          <a:xfrm>
            <a:off x="1751551" y="5385626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§P²pXô </a:t>
            </a:r>
            <a:r>
              <a:rPr lang="en-US" dirty="0" err="1"/>
              <a:t>úSWj§p</a:t>
            </a:r>
            <a:r>
              <a:rPr lang="en-US" dirty="0"/>
              <a:t> §PU]m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(¿o) </a:t>
            </a:r>
            <a:r>
              <a:rPr lang="en-US" dirty="0" err="1"/>
              <a:t>SPj§ÓúU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AFE80-8D89-45A5-908A-3728F6A982B6}"/>
              </a:ext>
            </a:extLst>
          </p:cNvPr>
          <p:cNvSpPr txBox="1"/>
          <p:nvPr/>
        </p:nvSpPr>
        <p:spPr>
          <a:xfrm>
            <a:off x="1663467" y="5377237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RôÚúU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ùTXjRôp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D8CE4-2002-4C4D-97DD-6E4441C5A595}"/>
              </a:ext>
            </a:extLst>
          </p:cNvPr>
          <p:cNvSpPr txBox="1"/>
          <p:nvPr/>
        </p:nvSpPr>
        <p:spPr>
          <a:xfrm>
            <a:off x="1717995" y="5385626"/>
            <a:ext cx="87560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­VôûYl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Y]</a:t>
            </a:r>
            <a:r>
              <a:rPr lang="en-US" dirty="0" err="1"/>
              <a:t>ôk§Wj§p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[</a:t>
            </a:r>
            <a:r>
              <a:rPr lang="en-US" dirty="0" err="1"/>
              <a:t>jÕlúTôn</a:t>
            </a:r>
            <a:r>
              <a:rPr lang="en-US" dirty="0"/>
              <a:t> ¨</a:t>
            </a:r>
            <a:r>
              <a:rPr lang="en-US" dirty="0" err="1"/>
              <a:t>t¡uú</a:t>
            </a:r>
            <a:r>
              <a:rPr lang="en-US" dirty="0"/>
              <a:t>\ú]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683FE-27EE-41B5-AB01-5EA207F8FF9D}"/>
              </a:ext>
            </a:extLst>
          </p:cNvPr>
          <p:cNvSpPr txBox="1"/>
          <p:nvPr/>
        </p:nvSpPr>
        <p:spPr>
          <a:xfrm>
            <a:off x="2099694" y="5385626"/>
            <a:ext cx="7992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Uu</a:t>
            </a:r>
            <a:r>
              <a:rPr lang="en-US" dirty="0"/>
              <a:t>]</a:t>
            </a:r>
            <a:r>
              <a:rPr lang="en-US" dirty="0" err="1"/>
              <a:t>ôûY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UßT¥Ùm</a:t>
            </a:r>
            <a:r>
              <a:rPr lang="en-US" dirty="0"/>
              <a:t> </a:t>
            </a:r>
            <a:r>
              <a:rPr lang="en-US" dirty="0" err="1"/>
              <a:t>SPdLf</a:t>
            </a:r>
            <a:r>
              <a:rPr lang="en-US" dirty="0"/>
              <a:t> </a:t>
            </a:r>
            <a:r>
              <a:rPr lang="en-US" dirty="0" err="1"/>
              <a:t>ùNnÙm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63ED4-1B5B-4611-9C07-BD1467A9D068}"/>
              </a:ext>
            </a:extLst>
          </p:cNvPr>
          <p:cNvSpPr txBox="1"/>
          <p:nvPr/>
        </p:nvSpPr>
        <p:spPr>
          <a:xfrm>
            <a:off x="1965470" y="5377237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úTôWôhPeLs</a:t>
            </a:r>
            <a:r>
              <a:rPr lang="en-US" dirty="0"/>
              <a:t> </a:t>
            </a:r>
            <a:r>
              <a:rPr lang="en-US" dirty="0" err="1"/>
              <a:t>ãrkRRôúX</a:t>
            </a:r>
            <a:r>
              <a:rPr lang="en-US" dirty="0"/>
              <a:t> </a:t>
            </a:r>
            <a:r>
              <a:rPr lang="en-US" dirty="0" err="1"/>
              <a:t>úNôokÕ</a:t>
            </a:r>
            <a:r>
              <a:rPr lang="en-US" dirty="0"/>
              <a:t> </a:t>
            </a:r>
            <a:r>
              <a:rPr lang="en-US" dirty="0" err="1"/>
              <a:t>úTôn</a:t>
            </a:r>
            <a:r>
              <a:rPr lang="en-US" dirty="0"/>
              <a:t> ¨</a:t>
            </a:r>
            <a:r>
              <a:rPr lang="en-US" dirty="0" err="1"/>
              <a:t>t¡uú</a:t>
            </a:r>
            <a:r>
              <a:rPr lang="en-US" dirty="0"/>
              <a:t>\ú]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7FD42-1ED2-4CE5-A3D6-DAF88AE05F48}"/>
              </a:ext>
            </a:extLst>
          </p:cNvPr>
          <p:cNvSpPr txBox="1"/>
          <p:nvPr/>
        </p:nvSpPr>
        <p:spPr>
          <a:xfrm>
            <a:off x="1251357" y="5679241"/>
            <a:ext cx="968928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úNôWôUp</a:t>
            </a:r>
            <a:r>
              <a:rPr lang="fr-FR" dirty="0"/>
              <a:t> KP §PU]m </a:t>
            </a:r>
            <a:r>
              <a:rPr lang="fr-FR" dirty="0" err="1"/>
              <a:t>A°j§ÓúU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56574-FCE3-4729-B1C2-C45C3803BB06}"/>
              </a:ext>
            </a:extLst>
          </p:cNvPr>
          <p:cNvSpPr txBox="1"/>
          <p:nvPr/>
        </p:nvSpPr>
        <p:spPr>
          <a:xfrm>
            <a:off x="2334586" y="5377236"/>
            <a:ext cx="75228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U²RoL°u ¨</a:t>
            </a:r>
            <a:r>
              <a:rPr lang="en-US" dirty="0" err="1"/>
              <a:t>kRû</a:t>
            </a:r>
            <a:r>
              <a:rPr lang="en-US" dirty="0"/>
              <a:t>]</a:t>
            </a:r>
            <a:r>
              <a:rPr lang="en-US" dirty="0" err="1"/>
              <a:t>Vôp</a:t>
            </a:r>
            <a:r>
              <a:rPr lang="en-US" dirty="0"/>
              <a:t> U]m </a:t>
            </a:r>
            <a:r>
              <a:rPr lang="en-US" dirty="0" err="1"/>
              <a:t>ùSôkÕ</a:t>
            </a:r>
            <a:r>
              <a:rPr lang="en-US" dirty="0"/>
              <a:t> ¨</a:t>
            </a:r>
            <a:r>
              <a:rPr lang="en-US" dirty="0" err="1"/>
              <a:t>t¡uú</a:t>
            </a:r>
            <a:r>
              <a:rPr lang="en-US" dirty="0"/>
              <a:t>\ú]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8C318-23A4-476F-9B26-70C73C4C061F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Uu²jÕ U\</a:t>
            </a:r>
            <a:r>
              <a:rPr lang="en-US" dirty="0" err="1"/>
              <a:t>dLÜm</a:t>
            </a:r>
            <a:r>
              <a:rPr lang="en-US" dirty="0"/>
              <a:t> EkR²u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RôÚúU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140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2020-11-04T06:24:51Z</dcterms:modified>
</cp:coreProperties>
</file>