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CB6EB11F-2FC7-4FF6-985A-33C9D5A27441}"/>
    <pc:docChg chg="delSld modSld">
      <pc:chgData name="Samson Christopher" userId="6a13b5f1e64a53ae" providerId="LiveId" clId="{CB6EB11F-2FC7-4FF6-985A-33C9D5A27441}" dt="2020-07-10T17:27:32.882" v="365" actId="1036"/>
      <pc:docMkLst>
        <pc:docMk/>
      </pc:docMkLst>
      <pc:sldChg chg="del">
        <pc:chgData name="Samson Christopher" userId="6a13b5f1e64a53ae" providerId="LiveId" clId="{CB6EB11F-2FC7-4FF6-985A-33C9D5A27441}" dt="2020-07-10T17:25:54.12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B6EB11F-2FC7-4FF6-985A-33C9D5A27441}" dt="2020-07-10T17:27:32.882" v="365" actId="1036"/>
        <pc:sldMkLst>
          <pc:docMk/>
          <pc:sldMk cId="1777894342" sldId="389"/>
        </pc:sldMkLst>
        <pc:spChg chg="add mod">
          <ac:chgData name="Samson Christopher" userId="6a13b5f1e64a53ae" providerId="LiveId" clId="{CB6EB11F-2FC7-4FF6-985A-33C9D5A27441}" dt="2020-07-10T17:27:32.882" v="365" actId="1036"/>
          <ac:spMkLst>
            <pc:docMk/>
            <pc:sldMk cId="1777894342" sldId="389"/>
            <ac:spMk id="4" creationId="{0413159F-FE74-413C-8ABF-03F6243371EC}"/>
          </ac:spMkLst>
        </pc:spChg>
      </pc:sldChg>
      <pc:sldChg chg="addSp modSp mod">
        <pc:chgData name="Samson Christopher" userId="6a13b5f1e64a53ae" providerId="LiveId" clId="{CB6EB11F-2FC7-4FF6-985A-33C9D5A27441}" dt="2020-07-10T17:27:24.090" v="294" actId="1036"/>
        <pc:sldMkLst>
          <pc:docMk/>
          <pc:sldMk cId="850099564" sldId="390"/>
        </pc:sldMkLst>
        <pc:spChg chg="add mod">
          <ac:chgData name="Samson Christopher" userId="6a13b5f1e64a53ae" providerId="LiveId" clId="{CB6EB11F-2FC7-4FF6-985A-33C9D5A27441}" dt="2020-07-10T17:27:24.090" v="294" actId="1036"/>
          <ac:spMkLst>
            <pc:docMk/>
            <pc:sldMk cId="850099564" sldId="390"/>
            <ac:spMk id="4" creationId="{6EEC12B0-B02A-486E-91D4-3FEC8601CFDB}"/>
          </ac:spMkLst>
        </pc:spChg>
      </pc:sldChg>
      <pc:sldChg chg="addSp modSp mod">
        <pc:chgData name="Samson Christopher" userId="6a13b5f1e64a53ae" providerId="LiveId" clId="{CB6EB11F-2FC7-4FF6-985A-33C9D5A27441}" dt="2020-07-10T17:27:16.427" v="247" actId="1035"/>
        <pc:sldMkLst>
          <pc:docMk/>
          <pc:sldMk cId="944968354" sldId="391"/>
        </pc:sldMkLst>
        <pc:spChg chg="add mod">
          <ac:chgData name="Samson Christopher" userId="6a13b5f1e64a53ae" providerId="LiveId" clId="{CB6EB11F-2FC7-4FF6-985A-33C9D5A27441}" dt="2020-07-10T17:27:16.427" v="247" actId="1035"/>
          <ac:spMkLst>
            <pc:docMk/>
            <pc:sldMk cId="944968354" sldId="391"/>
            <ac:spMk id="4" creationId="{16BD774D-3D88-4882-B1C3-25F1AF9DEE75}"/>
          </ac:spMkLst>
        </pc:spChg>
      </pc:sldChg>
      <pc:sldChg chg="addSp modSp mod">
        <pc:chgData name="Samson Christopher" userId="6a13b5f1e64a53ae" providerId="LiveId" clId="{CB6EB11F-2FC7-4FF6-985A-33C9D5A27441}" dt="2020-07-10T17:27:08.524" v="185" actId="1035"/>
        <pc:sldMkLst>
          <pc:docMk/>
          <pc:sldMk cId="1414681237" sldId="392"/>
        </pc:sldMkLst>
        <pc:spChg chg="add mod">
          <ac:chgData name="Samson Christopher" userId="6a13b5f1e64a53ae" providerId="LiveId" clId="{CB6EB11F-2FC7-4FF6-985A-33C9D5A27441}" dt="2020-07-10T17:27:08.524" v="185" actId="1035"/>
          <ac:spMkLst>
            <pc:docMk/>
            <pc:sldMk cId="1414681237" sldId="392"/>
            <ac:spMk id="4" creationId="{247043EB-E754-4FC2-9B84-109583C1014A}"/>
          </ac:spMkLst>
        </pc:spChg>
      </pc:sldChg>
      <pc:sldChg chg="addSp modSp mod">
        <pc:chgData name="Samson Christopher" userId="6a13b5f1e64a53ae" providerId="LiveId" clId="{CB6EB11F-2FC7-4FF6-985A-33C9D5A27441}" dt="2020-07-10T17:27:02.820" v="134" actId="1036"/>
        <pc:sldMkLst>
          <pc:docMk/>
          <pc:sldMk cId="4103851070" sldId="393"/>
        </pc:sldMkLst>
        <pc:spChg chg="add mod">
          <ac:chgData name="Samson Christopher" userId="6a13b5f1e64a53ae" providerId="LiveId" clId="{CB6EB11F-2FC7-4FF6-985A-33C9D5A27441}" dt="2020-07-10T17:27:02.820" v="134" actId="1036"/>
          <ac:spMkLst>
            <pc:docMk/>
            <pc:sldMk cId="4103851070" sldId="393"/>
            <ac:spMk id="4" creationId="{33E9A71D-3D67-4326-8703-87742425FAC4}"/>
          </ac:spMkLst>
        </pc:spChg>
      </pc:sldChg>
      <pc:sldChg chg="addSp modSp mod">
        <pc:chgData name="Samson Christopher" userId="6a13b5f1e64a53ae" providerId="LiveId" clId="{CB6EB11F-2FC7-4FF6-985A-33C9D5A27441}" dt="2020-07-10T17:26:57.375" v="90" actId="1036"/>
        <pc:sldMkLst>
          <pc:docMk/>
          <pc:sldMk cId="659567130" sldId="394"/>
        </pc:sldMkLst>
        <pc:spChg chg="add mod">
          <ac:chgData name="Samson Christopher" userId="6a13b5f1e64a53ae" providerId="LiveId" clId="{CB6EB11F-2FC7-4FF6-985A-33C9D5A27441}" dt="2020-07-10T17:26:57.375" v="90" actId="1036"/>
          <ac:spMkLst>
            <pc:docMk/>
            <pc:sldMk cId="659567130" sldId="394"/>
            <ac:spMk id="4" creationId="{3D540113-D24F-49A1-86F6-C8035E9D43A8}"/>
          </ac:spMkLst>
        </pc:spChg>
      </pc:sldChg>
      <pc:sldChg chg="del">
        <pc:chgData name="Samson Christopher" userId="6a13b5f1e64a53ae" providerId="LiveId" clId="{CB6EB11F-2FC7-4FF6-985A-33C9D5A27441}" dt="2020-07-10T17:25:44.154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CB6EB11F-2FC7-4FF6-985A-33C9D5A27441}" dt="2020-07-10T17:25:44.515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CB6EB11F-2FC7-4FF6-985A-33C9D5A27441}" dt="2020-07-10T17:25:44.889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CB6EB11F-2FC7-4FF6-985A-33C9D5A27441}" dt="2020-07-10T17:25:45.293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CB6EB11F-2FC7-4FF6-985A-33C9D5A27441}" dt="2020-07-10T17:25:45.65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CB6EB11F-2FC7-4FF6-985A-33C9D5A27441}" dt="2020-07-10T17:25:46.06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CB6EB11F-2FC7-4FF6-985A-33C9D5A27441}" dt="2020-07-10T17:25:46.41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CB6EB11F-2FC7-4FF6-985A-33C9D5A27441}" dt="2020-07-10T17:25:46.82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CB6EB11F-2FC7-4FF6-985A-33C9D5A27441}" dt="2020-07-10T17:25:47.19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3159F-FE74-413C-8ABF-03F6243371EC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U\</a:t>
            </a:r>
            <a:r>
              <a:rPr lang="en-US" dirty="0" err="1"/>
              <a:t>lúTú</a:t>
            </a:r>
            <a:r>
              <a:rPr lang="en-US" dirty="0"/>
              <a:t>]ô U\</a:t>
            </a:r>
            <a:r>
              <a:rPr lang="en-US" dirty="0" err="1"/>
              <a:t>kÕ</a:t>
            </a:r>
            <a:r>
              <a:rPr lang="en-US" dirty="0"/>
              <a:t> </a:t>
            </a:r>
            <a:r>
              <a:rPr lang="en-US" dirty="0" err="1"/>
              <a:t>úTôúYú</a:t>
            </a:r>
            <a:r>
              <a:rPr lang="en-US" dirty="0"/>
              <a:t>]ô </a:t>
            </a:r>
          </a:p>
          <a:p>
            <a:r>
              <a:rPr lang="en-US" dirty="0" err="1"/>
              <a:t>EmûU</a:t>
            </a:r>
            <a:r>
              <a:rPr lang="en-US" dirty="0"/>
              <a:t> U\</a:t>
            </a:r>
            <a:r>
              <a:rPr lang="en-US" dirty="0" err="1"/>
              <a:t>kRôp</a:t>
            </a:r>
            <a:r>
              <a:rPr lang="en-US" dirty="0"/>
              <a:t> </a:t>
            </a:r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EX¡p</a:t>
            </a:r>
            <a:r>
              <a:rPr lang="en-US" dirty="0"/>
              <a:t> </a:t>
            </a:r>
            <a:r>
              <a:rPr lang="en-US" dirty="0" err="1"/>
              <a:t>YôrúYú</a:t>
            </a:r>
            <a:r>
              <a:rPr lang="en-US" dirty="0"/>
              <a:t>]ô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C12B0-B02A-486E-91D4-3FEC8601CFDB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¨</a:t>
            </a:r>
            <a:r>
              <a:rPr lang="en-US" dirty="0" err="1"/>
              <a:t>tTÕm</a:t>
            </a:r>
            <a:r>
              <a:rPr lang="en-US" dirty="0"/>
              <a:t> ¨</a:t>
            </a:r>
            <a:r>
              <a:rPr lang="en-US" dirty="0" err="1"/>
              <a:t>oêXUôLôRÕm</a:t>
            </a:r>
            <a:r>
              <a:rPr lang="en-US" dirty="0"/>
              <a:t> </a:t>
            </a:r>
          </a:p>
          <a:p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ÚûTRôu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¡</a:t>
            </a:r>
            <a:r>
              <a:rPr lang="en-US" dirty="0" err="1"/>
              <a:t>ÚûTRôu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D774D-3D88-4882-B1C3-25F1AF9DEE75}"/>
              </a:ext>
            </a:extLst>
          </p:cNvPr>
          <p:cNvSpPr txBox="1"/>
          <p:nvPr/>
        </p:nvSpPr>
        <p:spPr>
          <a:xfrm>
            <a:off x="3048699" y="5679241"/>
            <a:ext cx="609460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043EB-E754-4FC2-9B84-109583C1014A}"/>
              </a:ext>
            </a:extLst>
          </p:cNvPr>
          <p:cNvSpPr txBox="1"/>
          <p:nvPr/>
        </p:nvSpPr>
        <p:spPr>
          <a:xfrm>
            <a:off x="1814469" y="5377237"/>
            <a:ext cx="856306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LÚ®²úX </a:t>
            </a:r>
            <a:r>
              <a:rPr lang="en-US" dirty="0" err="1"/>
              <a:t>LiPYúW</a:t>
            </a:r>
            <a:r>
              <a:rPr lang="en-US" dirty="0"/>
              <a:t> </a:t>
            </a:r>
            <a:r>
              <a:rPr lang="en-US" dirty="0" err="1"/>
              <a:t>SpXYúW</a:t>
            </a:r>
            <a:r>
              <a:rPr lang="en-US" dirty="0"/>
              <a:t> </a:t>
            </a:r>
            <a:r>
              <a:rPr lang="en-US" dirty="0" err="1"/>
              <a:t>EUdÏ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EUdÏ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9A71D-3D67-4326-8703-87742425FAC4}"/>
              </a:ext>
            </a:extLst>
          </p:cNvPr>
          <p:cNvSpPr txBox="1"/>
          <p:nvPr/>
        </p:nvSpPr>
        <p:spPr>
          <a:xfrm>
            <a:off x="1852219" y="5377236"/>
            <a:ext cx="84875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Rôr®²úX ¨û]</a:t>
            </a:r>
            <a:r>
              <a:rPr lang="en-US" dirty="0" err="1"/>
              <a:t>jRYúW</a:t>
            </a:r>
            <a:r>
              <a:rPr lang="en-US" dirty="0"/>
              <a:t> </a:t>
            </a:r>
            <a:r>
              <a:rPr lang="en-US" dirty="0" err="1"/>
              <a:t>RVôTWúW</a:t>
            </a:r>
            <a:r>
              <a:rPr lang="en-US" dirty="0"/>
              <a:t> </a:t>
            </a:r>
            <a:r>
              <a:rPr lang="en-US" dirty="0" err="1"/>
              <a:t>EUdÏ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EUdÏ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40113-D24F-49A1-86F6-C8035E9D43A8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B«Wm</a:t>
            </a:r>
            <a:r>
              <a:rPr lang="en-US" dirty="0"/>
              <a:t> </a:t>
            </a:r>
            <a:r>
              <a:rPr lang="en-US" dirty="0" err="1"/>
              <a:t>úTo</a:t>
            </a:r>
            <a:r>
              <a:rPr lang="en-US" dirty="0"/>
              <a:t> </a:t>
            </a:r>
            <a:r>
              <a:rPr lang="en-US" dirty="0" err="1"/>
              <a:t>CÚdûL«úX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ùR¬k¾o </a:t>
            </a:r>
            <a:r>
              <a:rPr lang="en-US" dirty="0" err="1"/>
              <a:t>EUdÏ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EUdÏ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83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2020-07-10T17:27:34Z</dcterms:modified>
</cp:coreProperties>
</file>