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62C8DBC3-CE4D-4095-9566-1F52EF06DC71}"/>
    <pc:docChg chg="delSld modSld">
      <pc:chgData name="Samson Christopher" userId="6a13b5f1e64a53ae" providerId="LiveId" clId="{62C8DBC3-CE4D-4095-9566-1F52EF06DC71}" dt="2020-05-02T14:08:17.994" v="436" actId="1036"/>
      <pc:docMkLst>
        <pc:docMk/>
      </pc:docMkLst>
      <pc:sldChg chg="del">
        <pc:chgData name="Samson Christopher" userId="6a13b5f1e64a53ae" providerId="LiveId" clId="{62C8DBC3-CE4D-4095-9566-1F52EF06DC71}" dt="2020-05-02T14:04:47.750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2C8DBC3-CE4D-4095-9566-1F52EF06DC71}" dt="2020-05-02T14:07:23.049" v="81" actId="1035"/>
        <pc:sldMkLst>
          <pc:docMk/>
          <pc:sldMk cId="1777894342" sldId="389"/>
        </pc:sldMkLst>
        <pc:spChg chg="add mod">
          <ac:chgData name="Samson Christopher" userId="6a13b5f1e64a53ae" providerId="LiveId" clId="{62C8DBC3-CE4D-4095-9566-1F52EF06DC71}" dt="2020-05-02T14:07:23.049" v="81" actId="1035"/>
          <ac:spMkLst>
            <pc:docMk/>
            <pc:sldMk cId="1777894342" sldId="389"/>
            <ac:spMk id="2" creationId="{AF28ACF9-E68F-4ECD-8136-1094E244BAE1}"/>
          </ac:spMkLst>
        </pc:spChg>
      </pc:sldChg>
      <pc:sldChg chg="addSp modSp mod">
        <pc:chgData name="Samson Christopher" userId="6a13b5f1e64a53ae" providerId="LiveId" clId="{62C8DBC3-CE4D-4095-9566-1F52EF06DC71}" dt="2020-05-02T14:07:30.606" v="128" actId="1035"/>
        <pc:sldMkLst>
          <pc:docMk/>
          <pc:sldMk cId="850099564" sldId="390"/>
        </pc:sldMkLst>
        <pc:spChg chg="add mod">
          <ac:chgData name="Samson Christopher" userId="6a13b5f1e64a53ae" providerId="LiveId" clId="{62C8DBC3-CE4D-4095-9566-1F52EF06DC71}" dt="2020-05-02T14:07:30.606" v="128" actId="1035"/>
          <ac:spMkLst>
            <pc:docMk/>
            <pc:sldMk cId="850099564" sldId="390"/>
            <ac:spMk id="2" creationId="{409304CC-5157-453A-AF77-8255F5318FFE}"/>
          </ac:spMkLst>
        </pc:spChg>
      </pc:sldChg>
      <pc:sldChg chg="addSp modSp mod">
        <pc:chgData name="Samson Christopher" userId="6a13b5f1e64a53ae" providerId="LiveId" clId="{62C8DBC3-CE4D-4095-9566-1F52EF06DC71}" dt="2020-05-02T14:07:37.646" v="177" actId="1036"/>
        <pc:sldMkLst>
          <pc:docMk/>
          <pc:sldMk cId="944968354" sldId="391"/>
        </pc:sldMkLst>
        <pc:spChg chg="add mod">
          <ac:chgData name="Samson Christopher" userId="6a13b5f1e64a53ae" providerId="LiveId" clId="{62C8DBC3-CE4D-4095-9566-1F52EF06DC71}" dt="2020-05-02T14:07:37.646" v="177" actId="1036"/>
          <ac:spMkLst>
            <pc:docMk/>
            <pc:sldMk cId="944968354" sldId="391"/>
            <ac:spMk id="2" creationId="{B51F83A6-A942-41FB-B16D-1F6882FD06AC}"/>
          </ac:spMkLst>
        </pc:spChg>
      </pc:sldChg>
      <pc:sldChg chg="addSp modSp mod">
        <pc:chgData name="Samson Christopher" userId="6a13b5f1e64a53ae" providerId="LiveId" clId="{62C8DBC3-CE4D-4095-9566-1F52EF06DC71}" dt="2020-05-02T14:07:45.439" v="229" actId="1036"/>
        <pc:sldMkLst>
          <pc:docMk/>
          <pc:sldMk cId="1414681237" sldId="392"/>
        </pc:sldMkLst>
        <pc:spChg chg="add mod">
          <ac:chgData name="Samson Christopher" userId="6a13b5f1e64a53ae" providerId="LiveId" clId="{62C8DBC3-CE4D-4095-9566-1F52EF06DC71}" dt="2020-05-02T14:07:45.439" v="229" actId="1036"/>
          <ac:spMkLst>
            <pc:docMk/>
            <pc:sldMk cId="1414681237" sldId="392"/>
            <ac:spMk id="2" creationId="{3A6B9931-D908-40B8-809D-1747EDA552CB}"/>
          </ac:spMkLst>
        </pc:spChg>
      </pc:sldChg>
      <pc:sldChg chg="addSp modSp mod">
        <pc:chgData name="Samson Christopher" userId="6a13b5f1e64a53ae" providerId="LiveId" clId="{62C8DBC3-CE4D-4095-9566-1F52EF06DC71}" dt="2020-05-02T14:07:52.982" v="272" actId="1035"/>
        <pc:sldMkLst>
          <pc:docMk/>
          <pc:sldMk cId="4103851070" sldId="393"/>
        </pc:sldMkLst>
        <pc:spChg chg="add mod">
          <ac:chgData name="Samson Christopher" userId="6a13b5f1e64a53ae" providerId="LiveId" clId="{62C8DBC3-CE4D-4095-9566-1F52EF06DC71}" dt="2020-05-02T14:07:52.982" v="272" actId="1035"/>
          <ac:spMkLst>
            <pc:docMk/>
            <pc:sldMk cId="4103851070" sldId="393"/>
            <ac:spMk id="2" creationId="{FA061CE0-E4CC-445A-9493-98409C134834}"/>
          </ac:spMkLst>
        </pc:spChg>
      </pc:sldChg>
      <pc:sldChg chg="addSp modSp mod">
        <pc:chgData name="Samson Christopher" userId="6a13b5f1e64a53ae" providerId="LiveId" clId="{62C8DBC3-CE4D-4095-9566-1F52EF06DC71}" dt="2020-05-02T14:08:01.282" v="327" actId="1035"/>
        <pc:sldMkLst>
          <pc:docMk/>
          <pc:sldMk cId="659567130" sldId="394"/>
        </pc:sldMkLst>
        <pc:spChg chg="add mod">
          <ac:chgData name="Samson Christopher" userId="6a13b5f1e64a53ae" providerId="LiveId" clId="{62C8DBC3-CE4D-4095-9566-1F52EF06DC71}" dt="2020-05-02T14:08:01.282" v="327" actId="1035"/>
          <ac:spMkLst>
            <pc:docMk/>
            <pc:sldMk cId="659567130" sldId="394"/>
            <ac:spMk id="2" creationId="{C5F46B17-68A0-4507-A9B6-6014DA31E07E}"/>
          </ac:spMkLst>
        </pc:spChg>
      </pc:sldChg>
      <pc:sldChg chg="addSp modSp mod">
        <pc:chgData name="Samson Christopher" userId="6a13b5f1e64a53ae" providerId="LiveId" clId="{62C8DBC3-CE4D-4095-9566-1F52EF06DC71}" dt="2020-05-02T14:08:09.738" v="378" actId="1035"/>
        <pc:sldMkLst>
          <pc:docMk/>
          <pc:sldMk cId="859356432" sldId="395"/>
        </pc:sldMkLst>
        <pc:spChg chg="add mod">
          <ac:chgData name="Samson Christopher" userId="6a13b5f1e64a53ae" providerId="LiveId" clId="{62C8DBC3-CE4D-4095-9566-1F52EF06DC71}" dt="2020-05-02T14:08:09.738" v="378" actId="1035"/>
          <ac:spMkLst>
            <pc:docMk/>
            <pc:sldMk cId="859356432" sldId="395"/>
            <ac:spMk id="2" creationId="{39AA1ADD-4E26-4983-92B6-F19A3C02F647}"/>
          </ac:spMkLst>
        </pc:spChg>
      </pc:sldChg>
      <pc:sldChg chg="addSp modSp mod">
        <pc:chgData name="Samson Christopher" userId="6a13b5f1e64a53ae" providerId="LiveId" clId="{62C8DBC3-CE4D-4095-9566-1F52EF06DC71}" dt="2020-05-02T14:08:17.994" v="436" actId="1036"/>
        <pc:sldMkLst>
          <pc:docMk/>
          <pc:sldMk cId="2025405914" sldId="396"/>
        </pc:sldMkLst>
        <pc:spChg chg="add mod">
          <ac:chgData name="Samson Christopher" userId="6a13b5f1e64a53ae" providerId="LiveId" clId="{62C8DBC3-CE4D-4095-9566-1F52EF06DC71}" dt="2020-05-02T14:08:17.994" v="436" actId="1036"/>
          <ac:spMkLst>
            <pc:docMk/>
            <pc:sldMk cId="2025405914" sldId="396"/>
            <ac:spMk id="2" creationId="{F5E48BE7-D106-45E9-A706-D0275B410497}"/>
          </ac:spMkLst>
        </pc:spChg>
      </pc:sldChg>
      <pc:sldChg chg="del">
        <pc:chgData name="Samson Christopher" userId="6a13b5f1e64a53ae" providerId="LiveId" clId="{62C8DBC3-CE4D-4095-9566-1F52EF06DC71}" dt="2020-05-02T14:04:29.024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62C8DBC3-CE4D-4095-9566-1F52EF06DC71}" dt="2020-05-02T14:04:29.579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62C8DBC3-CE4D-4095-9566-1F52EF06DC71}" dt="2020-05-02T14:04:33.913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62C8DBC3-CE4D-4095-9566-1F52EF06DC71}" dt="2020-05-02T14:04:34.92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62C8DBC3-CE4D-4095-9566-1F52EF06DC71}" dt="2020-05-02T14:04:35.75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62C8DBC3-CE4D-4095-9566-1F52EF06DC71}" dt="2020-05-02T14:04:36.52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2C8DBC3-CE4D-4095-9566-1F52EF06DC71}" dt="2020-05-02T14:04:37.29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28ACF9-E68F-4ECD-8136-1094E244BAE1}"/>
              </a:ext>
            </a:extLst>
          </p:cNvPr>
          <p:cNvSpPr/>
          <p:nvPr/>
        </p:nvSpPr>
        <p:spPr>
          <a:xfrm>
            <a:off x="342663" y="5358362"/>
            <a:ext cx="115066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BWô§dLd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á¥ú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BolT¬jÕl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9304CC-5157-453A-AF77-8255F5318FFE}"/>
              </a:ext>
            </a:extLst>
          </p:cNvPr>
          <p:cNvSpPr/>
          <p:nvPr/>
        </p:nvSpPr>
        <p:spPr>
          <a:xfrm>
            <a:off x="-291322" y="5358362"/>
            <a:ext cx="127746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1F83A6-A942-41FB-B16D-1F6882FD06AC}"/>
              </a:ext>
            </a:extLst>
          </p:cNvPr>
          <p:cNvSpPr/>
          <p:nvPr/>
        </p:nvSpPr>
        <p:spPr>
          <a:xfrm>
            <a:off x="0" y="53708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YôNvRXm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¡±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WNu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CeúL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6B9931-D908-40B8-809D-1747EDA552CB}"/>
              </a:ext>
            </a:extLst>
          </p:cNvPr>
          <p:cNvSpPr/>
          <p:nvPr/>
        </p:nvSpPr>
        <p:spPr>
          <a:xfrm>
            <a:off x="-3135053" y="5366429"/>
            <a:ext cx="184621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U]m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UdLs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§«p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U¡rf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ùTôeÏúR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061CE0-E4CC-445A-9493-98409C134834}"/>
              </a:ext>
            </a:extLst>
          </p:cNvPr>
          <p:cNvSpPr/>
          <p:nvPr/>
        </p:nvSpPr>
        <p:spPr>
          <a:xfrm>
            <a:off x="-3289743" y="5357800"/>
            <a:ext cx="18771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ùYt±f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¡¬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F46B17-68A0-4507-A9B6-6014DA31E07E}"/>
              </a:ext>
            </a:extLst>
          </p:cNvPr>
          <p:cNvSpPr/>
          <p:nvPr/>
        </p:nvSpPr>
        <p:spPr>
          <a:xfrm>
            <a:off x="-2840899" y="5357805"/>
            <a:ext cx="178738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BºoYôRúU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Gu²p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tÏúU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AA1ADD-4E26-4983-92B6-F19A3C02F647}"/>
              </a:ext>
            </a:extLst>
          </p:cNvPr>
          <p:cNvSpPr/>
          <p:nvPr/>
        </p:nvSpPr>
        <p:spPr>
          <a:xfrm>
            <a:off x="0" y="536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NêLm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Yôr®p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úUuûUúV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¨t¡\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48BE7-D106-45E9-A706-D0275B410497}"/>
              </a:ext>
            </a:extLst>
          </p:cNvPr>
          <p:cNvSpPr/>
          <p:nvPr/>
        </p:nvSpPr>
        <p:spPr>
          <a:xfrm>
            <a:off x="-3069328" y="5357798"/>
            <a:ext cx="183306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B®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AZÏ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LYokÕ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ùLôiPúR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128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2020-05-02T14:08:25Z</dcterms:modified>
</cp:coreProperties>
</file>