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BEAB2C4D-196F-4B98-9F24-C973EA5318C4}"/>
    <pc:docChg chg="delSld modSld">
      <pc:chgData name="Samson Christopher" userId="6a13b5f1e64a53ae" providerId="LiveId" clId="{BEAB2C4D-196F-4B98-9F24-C973EA5318C4}" dt="2020-05-07T01:39:10.158" v="362" actId="1035"/>
      <pc:docMkLst>
        <pc:docMk/>
      </pc:docMkLst>
      <pc:sldChg chg="del">
        <pc:chgData name="Samson Christopher" userId="6a13b5f1e64a53ae" providerId="LiveId" clId="{BEAB2C4D-196F-4B98-9F24-C973EA5318C4}" dt="2020-05-07T01:37:31.56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EAB2C4D-196F-4B98-9F24-C973EA5318C4}" dt="2020-05-07T01:38:28.573" v="75" actId="1035"/>
        <pc:sldMkLst>
          <pc:docMk/>
          <pc:sldMk cId="1777894342" sldId="389"/>
        </pc:sldMkLst>
        <pc:spChg chg="add mod">
          <ac:chgData name="Samson Christopher" userId="6a13b5f1e64a53ae" providerId="LiveId" clId="{BEAB2C4D-196F-4B98-9F24-C973EA5318C4}" dt="2020-05-07T01:38:28.573" v="75" actId="1035"/>
          <ac:spMkLst>
            <pc:docMk/>
            <pc:sldMk cId="1777894342" sldId="389"/>
            <ac:spMk id="2" creationId="{2F492913-3BBF-4AA8-9586-2EB499CD54B6}"/>
          </ac:spMkLst>
        </pc:spChg>
      </pc:sldChg>
      <pc:sldChg chg="addSp modSp mod">
        <pc:chgData name="Samson Christopher" userId="6a13b5f1e64a53ae" providerId="LiveId" clId="{BEAB2C4D-196F-4B98-9F24-C973EA5318C4}" dt="2020-05-07T01:38:36.130" v="121" actId="1035"/>
        <pc:sldMkLst>
          <pc:docMk/>
          <pc:sldMk cId="850099564" sldId="390"/>
        </pc:sldMkLst>
        <pc:spChg chg="add mod">
          <ac:chgData name="Samson Christopher" userId="6a13b5f1e64a53ae" providerId="LiveId" clId="{BEAB2C4D-196F-4B98-9F24-C973EA5318C4}" dt="2020-05-07T01:38:36.130" v="121" actId="1035"/>
          <ac:spMkLst>
            <pc:docMk/>
            <pc:sldMk cId="850099564" sldId="390"/>
            <ac:spMk id="2" creationId="{5A4D2574-8401-4D45-A47C-0F8F7D586E47}"/>
          </ac:spMkLst>
        </pc:spChg>
      </pc:sldChg>
      <pc:sldChg chg="addSp modSp mod">
        <pc:chgData name="Samson Christopher" userId="6a13b5f1e64a53ae" providerId="LiveId" clId="{BEAB2C4D-196F-4B98-9F24-C973EA5318C4}" dt="2020-05-07T01:38:43.671" v="176" actId="1036"/>
        <pc:sldMkLst>
          <pc:docMk/>
          <pc:sldMk cId="944968354" sldId="391"/>
        </pc:sldMkLst>
        <pc:spChg chg="add mod">
          <ac:chgData name="Samson Christopher" userId="6a13b5f1e64a53ae" providerId="LiveId" clId="{BEAB2C4D-196F-4B98-9F24-C973EA5318C4}" dt="2020-05-07T01:38:43.671" v="176" actId="1036"/>
          <ac:spMkLst>
            <pc:docMk/>
            <pc:sldMk cId="944968354" sldId="391"/>
            <ac:spMk id="2" creationId="{3AC8C9DB-E684-472A-81A1-9E015FEBC412}"/>
          </ac:spMkLst>
        </pc:spChg>
      </pc:sldChg>
      <pc:sldChg chg="addSp modSp mod">
        <pc:chgData name="Samson Christopher" userId="6a13b5f1e64a53ae" providerId="LiveId" clId="{BEAB2C4D-196F-4B98-9F24-C973EA5318C4}" dt="2020-05-07T01:38:49.713" v="220" actId="1035"/>
        <pc:sldMkLst>
          <pc:docMk/>
          <pc:sldMk cId="1414681237" sldId="392"/>
        </pc:sldMkLst>
        <pc:spChg chg="add mod">
          <ac:chgData name="Samson Christopher" userId="6a13b5f1e64a53ae" providerId="LiveId" clId="{BEAB2C4D-196F-4B98-9F24-C973EA5318C4}" dt="2020-05-07T01:38:49.713" v="220" actId="1035"/>
          <ac:spMkLst>
            <pc:docMk/>
            <pc:sldMk cId="1414681237" sldId="392"/>
            <ac:spMk id="2" creationId="{38DECACD-C334-4C63-8DC4-09563B03AA72}"/>
          </ac:spMkLst>
        </pc:spChg>
      </pc:sldChg>
      <pc:sldChg chg="addSp modSp mod">
        <pc:chgData name="Samson Christopher" userId="6a13b5f1e64a53ae" providerId="LiveId" clId="{BEAB2C4D-196F-4B98-9F24-C973EA5318C4}" dt="2020-05-07T01:38:55.731" v="259" actId="1036"/>
        <pc:sldMkLst>
          <pc:docMk/>
          <pc:sldMk cId="4103851070" sldId="393"/>
        </pc:sldMkLst>
        <pc:spChg chg="add mod">
          <ac:chgData name="Samson Christopher" userId="6a13b5f1e64a53ae" providerId="LiveId" clId="{BEAB2C4D-196F-4B98-9F24-C973EA5318C4}" dt="2020-05-07T01:38:55.731" v="259" actId="1036"/>
          <ac:spMkLst>
            <pc:docMk/>
            <pc:sldMk cId="4103851070" sldId="393"/>
            <ac:spMk id="2" creationId="{F5422898-A009-4FEA-B3CF-B35D0ED507AA}"/>
          </ac:spMkLst>
        </pc:spChg>
      </pc:sldChg>
      <pc:sldChg chg="addSp modSp mod">
        <pc:chgData name="Samson Christopher" userId="6a13b5f1e64a53ae" providerId="LiveId" clId="{BEAB2C4D-196F-4B98-9F24-C973EA5318C4}" dt="2020-05-07T01:39:03.586" v="313" actId="1036"/>
        <pc:sldMkLst>
          <pc:docMk/>
          <pc:sldMk cId="659567130" sldId="394"/>
        </pc:sldMkLst>
        <pc:spChg chg="add mod">
          <ac:chgData name="Samson Christopher" userId="6a13b5f1e64a53ae" providerId="LiveId" clId="{BEAB2C4D-196F-4B98-9F24-C973EA5318C4}" dt="2020-05-07T01:39:03.586" v="313" actId="1036"/>
          <ac:spMkLst>
            <pc:docMk/>
            <pc:sldMk cId="659567130" sldId="394"/>
            <ac:spMk id="2" creationId="{62463971-C4CC-473F-8B35-B5B0D93D3613}"/>
          </ac:spMkLst>
        </pc:spChg>
      </pc:sldChg>
      <pc:sldChg chg="addSp modSp mod">
        <pc:chgData name="Samson Christopher" userId="6a13b5f1e64a53ae" providerId="LiveId" clId="{BEAB2C4D-196F-4B98-9F24-C973EA5318C4}" dt="2020-05-07T01:39:10.158" v="362" actId="1035"/>
        <pc:sldMkLst>
          <pc:docMk/>
          <pc:sldMk cId="859356432" sldId="395"/>
        </pc:sldMkLst>
        <pc:spChg chg="add mod">
          <ac:chgData name="Samson Christopher" userId="6a13b5f1e64a53ae" providerId="LiveId" clId="{BEAB2C4D-196F-4B98-9F24-C973EA5318C4}" dt="2020-05-07T01:39:10.158" v="362" actId="1035"/>
          <ac:spMkLst>
            <pc:docMk/>
            <pc:sldMk cId="859356432" sldId="395"/>
            <ac:spMk id="2" creationId="{1EF6FC26-46D7-442F-AD2B-DAB8FD7A1874}"/>
          </ac:spMkLst>
        </pc:spChg>
      </pc:sldChg>
      <pc:sldChg chg="del">
        <pc:chgData name="Samson Christopher" userId="6a13b5f1e64a53ae" providerId="LiveId" clId="{BEAB2C4D-196F-4B98-9F24-C973EA5318C4}" dt="2020-05-07T01:37:19.685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BEAB2C4D-196F-4B98-9F24-C973EA5318C4}" dt="2020-05-07T01:37:19.969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BEAB2C4D-196F-4B98-9F24-C973EA5318C4}" dt="2020-05-07T01:37:20.385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BEAB2C4D-196F-4B98-9F24-C973EA5318C4}" dt="2020-05-07T01:37:20.73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BEAB2C4D-196F-4B98-9F24-C973EA5318C4}" dt="2020-05-07T01:37:21.144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BEAB2C4D-196F-4B98-9F24-C973EA5318C4}" dt="2020-05-07T01:37:21.527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EAB2C4D-196F-4B98-9F24-C973EA5318C4}" dt="2020-05-07T01:37:21.95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EAB2C4D-196F-4B98-9F24-C973EA5318C4}" dt="2020-05-07T01:37:22.365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92913-3BBF-4AA8-9586-2EB499CD54B6}"/>
              </a:ext>
            </a:extLst>
          </p:cNvPr>
          <p:cNvSpPr/>
          <p:nvPr/>
        </p:nvSpPr>
        <p:spPr>
          <a:xfrm>
            <a:off x="368313" y="5358362"/>
            <a:ext cx="114553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Rk¾úW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4D2574-8401-4D45-A47C-0F8F7D586E47}"/>
              </a:ext>
            </a:extLst>
          </p:cNvPr>
          <p:cNvSpPr/>
          <p:nvPr/>
        </p:nvSpPr>
        <p:spPr>
          <a:xfrm>
            <a:off x="-255256" y="5358362"/>
            <a:ext cx="127025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ÑUk¾úW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C8C9DB-E684-472A-81A1-9E015FEBC412}"/>
              </a:ext>
            </a:extLst>
          </p:cNvPr>
          <p:cNvSpPr/>
          <p:nvPr/>
        </p:nvSpPr>
        <p:spPr>
          <a:xfrm>
            <a:off x="21262" y="5366751"/>
            <a:ext cx="121494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BWôRû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AolT¦júRu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ECACD-C334-4C63-8DC4-09563B03AA72}"/>
              </a:ext>
            </a:extLst>
          </p:cNvPr>
          <p:cNvSpPr/>
          <p:nvPr/>
        </p:nvSpPr>
        <p:spPr>
          <a:xfrm>
            <a:off x="-273690" y="5358362"/>
            <a:ext cx="127393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ùTXÅ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Uôtß¡ÈúW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422898-A009-4FEA-B3CF-B35D0ED507AA}"/>
              </a:ext>
            </a:extLst>
          </p:cNvPr>
          <p:cNvSpPr/>
          <p:nvPr/>
        </p:nvSpPr>
        <p:spPr>
          <a:xfrm>
            <a:off x="-935731" y="5366428"/>
            <a:ext cx="14063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]«p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Rôe¡Éo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ùTXjRôúX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463971-C4CC-473F-8B35-B5B0D93D3613}"/>
              </a:ext>
            </a:extLst>
          </p:cNvPr>
          <p:cNvSpPr/>
          <p:nvPr/>
        </p:nvSpPr>
        <p:spPr>
          <a:xfrm>
            <a:off x="-3094975" y="5357801"/>
            <a:ext cx="183819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Y¯L°ùXpXôm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júRu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ùNVpLû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VkúRu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F6FC26-46D7-442F-AD2B-DAB8FD7A1874}"/>
              </a:ext>
            </a:extLst>
          </p:cNvPr>
          <p:cNvSpPr/>
          <p:nvPr/>
        </p:nvSpPr>
        <p:spPr>
          <a:xfrm>
            <a:off x="-24423" y="5366751"/>
            <a:ext cx="1224085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AûPdLXúU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A§NVúU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90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2020-05-07T01:39:12Z</dcterms:modified>
</cp:coreProperties>
</file>