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B9CC4EB8-E319-4A65-BD33-BEC0CF9CA264}"/>
    <pc:docChg chg="delSld modSld">
      <pc:chgData name="Samson Christopher" userId="6a13b5f1e64a53ae" providerId="LiveId" clId="{B9CC4EB8-E319-4A65-BD33-BEC0CF9CA264}" dt="2020-05-07T01:44:00.852" v="274" actId="1035"/>
      <pc:docMkLst>
        <pc:docMk/>
      </pc:docMkLst>
      <pc:sldChg chg="del">
        <pc:chgData name="Samson Christopher" userId="6a13b5f1e64a53ae" providerId="LiveId" clId="{B9CC4EB8-E319-4A65-BD33-BEC0CF9CA264}" dt="2020-05-07T01:42:41.291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B9CC4EB8-E319-4A65-BD33-BEC0CF9CA264}" dt="2020-05-07T01:43:24.688" v="81" actId="1036"/>
        <pc:sldMkLst>
          <pc:docMk/>
          <pc:sldMk cId="1777894342" sldId="389"/>
        </pc:sldMkLst>
        <pc:spChg chg="add mod">
          <ac:chgData name="Samson Christopher" userId="6a13b5f1e64a53ae" providerId="LiveId" clId="{B9CC4EB8-E319-4A65-BD33-BEC0CF9CA264}" dt="2020-05-07T01:43:24.688" v="81" actId="1036"/>
          <ac:spMkLst>
            <pc:docMk/>
            <pc:sldMk cId="1777894342" sldId="389"/>
            <ac:spMk id="2" creationId="{1B43C22A-BE9D-4648-80EF-D70CFF65CFCD}"/>
          </ac:spMkLst>
        </pc:spChg>
      </pc:sldChg>
      <pc:sldChg chg="addSp modSp mod">
        <pc:chgData name="Samson Christopher" userId="6a13b5f1e64a53ae" providerId="LiveId" clId="{B9CC4EB8-E319-4A65-BD33-BEC0CF9CA264}" dt="2020-05-07T01:43:33.214" v="131" actId="1036"/>
        <pc:sldMkLst>
          <pc:docMk/>
          <pc:sldMk cId="850099564" sldId="390"/>
        </pc:sldMkLst>
        <pc:spChg chg="add mod">
          <ac:chgData name="Samson Christopher" userId="6a13b5f1e64a53ae" providerId="LiveId" clId="{B9CC4EB8-E319-4A65-BD33-BEC0CF9CA264}" dt="2020-05-07T01:43:33.214" v="131" actId="1036"/>
          <ac:spMkLst>
            <pc:docMk/>
            <pc:sldMk cId="850099564" sldId="390"/>
            <ac:spMk id="2" creationId="{D4060543-9963-4B95-A8BB-2B0B19A575F0}"/>
          </ac:spMkLst>
        </pc:spChg>
      </pc:sldChg>
      <pc:sldChg chg="addSp modSp mod">
        <pc:chgData name="Samson Christopher" userId="6a13b5f1e64a53ae" providerId="LiveId" clId="{B9CC4EB8-E319-4A65-BD33-BEC0CF9CA264}" dt="2020-05-07T01:43:46.565" v="186" actId="1035"/>
        <pc:sldMkLst>
          <pc:docMk/>
          <pc:sldMk cId="944968354" sldId="391"/>
        </pc:sldMkLst>
        <pc:spChg chg="add mod">
          <ac:chgData name="Samson Christopher" userId="6a13b5f1e64a53ae" providerId="LiveId" clId="{B9CC4EB8-E319-4A65-BD33-BEC0CF9CA264}" dt="2020-05-07T01:43:46.565" v="186" actId="1035"/>
          <ac:spMkLst>
            <pc:docMk/>
            <pc:sldMk cId="944968354" sldId="391"/>
            <ac:spMk id="2" creationId="{51C5CF0D-4F97-48FB-A344-0E2BE7C8BA6B}"/>
          </ac:spMkLst>
        </pc:spChg>
      </pc:sldChg>
      <pc:sldChg chg="addSp modSp mod">
        <pc:chgData name="Samson Christopher" userId="6a13b5f1e64a53ae" providerId="LiveId" clId="{B9CC4EB8-E319-4A65-BD33-BEC0CF9CA264}" dt="2020-05-07T01:43:52.318" v="226" actId="1035"/>
        <pc:sldMkLst>
          <pc:docMk/>
          <pc:sldMk cId="1414681237" sldId="392"/>
        </pc:sldMkLst>
        <pc:spChg chg="add mod">
          <ac:chgData name="Samson Christopher" userId="6a13b5f1e64a53ae" providerId="LiveId" clId="{B9CC4EB8-E319-4A65-BD33-BEC0CF9CA264}" dt="2020-05-07T01:43:52.318" v="226" actId="1035"/>
          <ac:spMkLst>
            <pc:docMk/>
            <pc:sldMk cId="1414681237" sldId="392"/>
            <ac:spMk id="2" creationId="{F03A3BFC-4695-4DDC-B2B9-B375EFD3ABC6}"/>
          </ac:spMkLst>
        </pc:spChg>
      </pc:sldChg>
      <pc:sldChg chg="addSp modSp mod">
        <pc:chgData name="Samson Christopher" userId="6a13b5f1e64a53ae" providerId="LiveId" clId="{B9CC4EB8-E319-4A65-BD33-BEC0CF9CA264}" dt="2020-05-07T01:44:00.852" v="274" actId="1035"/>
        <pc:sldMkLst>
          <pc:docMk/>
          <pc:sldMk cId="4103851070" sldId="393"/>
        </pc:sldMkLst>
        <pc:spChg chg="add mod">
          <ac:chgData name="Samson Christopher" userId="6a13b5f1e64a53ae" providerId="LiveId" clId="{B9CC4EB8-E319-4A65-BD33-BEC0CF9CA264}" dt="2020-05-07T01:44:00.852" v="274" actId="1035"/>
          <ac:spMkLst>
            <pc:docMk/>
            <pc:sldMk cId="4103851070" sldId="393"/>
            <ac:spMk id="2" creationId="{EB78ED0C-7085-4171-BD48-F49101307E38}"/>
          </ac:spMkLst>
        </pc:spChg>
      </pc:sldChg>
      <pc:sldChg chg="del">
        <pc:chgData name="Samson Christopher" userId="6a13b5f1e64a53ae" providerId="LiveId" clId="{B9CC4EB8-E319-4A65-BD33-BEC0CF9CA264}" dt="2020-05-07T01:42:19.372" v="5" actId="47"/>
        <pc:sldMkLst>
          <pc:docMk/>
          <pc:sldMk cId="659567130" sldId="394"/>
        </pc:sldMkLst>
      </pc:sldChg>
      <pc:sldChg chg="del">
        <pc:chgData name="Samson Christopher" userId="6a13b5f1e64a53ae" providerId="LiveId" clId="{B9CC4EB8-E319-4A65-BD33-BEC0CF9CA264}" dt="2020-05-07T01:42:19.642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B9CC4EB8-E319-4A65-BD33-BEC0CF9CA264}" dt="2020-05-07T01:42:20.002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B9CC4EB8-E319-4A65-BD33-BEC0CF9CA264}" dt="2020-05-07T01:42:20.418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B9CC4EB8-E319-4A65-BD33-BEC0CF9CA264}" dt="2020-05-07T01:42:20.824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B9CC4EB8-E319-4A65-BD33-BEC0CF9CA264}" dt="2020-05-07T01:42:21.261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B9CC4EB8-E319-4A65-BD33-BEC0CF9CA264}" dt="2020-05-07T01:42:21.637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B9CC4EB8-E319-4A65-BD33-BEC0CF9CA264}" dt="2020-05-07T01:42:22.069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B9CC4EB8-E319-4A65-BD33-BEC0CF9CA264}" dt="2020-05-07T01:42:22.462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B9CC4EB8-E319-4A65-BD33-BEC0CF9CA264}" dt="2020-05-07T01:42:22.906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43C22A-BE9D-4648-80EF-D70CFF65CFCD}"/>
              </a:ext>
            </a:extLst>
          </p:cNvPr>
          <p:cNvSpPr/>
          <p:nvPr/>
        </p:nvSpPr>
        <p:spPr>
          <a:xfrm>
            <a:off x="57330" y="5358362"/>
            <a:ext cx="1207734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ùNn¡ú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LÝúYôm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060543-9963-4B95-A8BB-2B0B19A575F0}"/>
              </a:ext>
            </a:extLst>
          </p:cNvPr>
          <p:cNvSpPr/>
          <p:nvPr/>
        </p:nvSpPr>
        <p:spPr>
          <a:xfrm>
            <a:off x="1259581" y="5693922"/>
            <a:ext cx="96728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EUdúL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EUdúL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vúRôj§Wm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C5CF0D-4F97-48FB-A344-0E2BE7C8BA6B}"/>
              </a:ext>
            </a:extLst>
          </p:cNvPr>
          <p:cNvSpPr/>
          <p:nvPr/>
        </p:nvSpPr>
        <p:spPr>
          <a:xfrm>
            <a:off x="-2931467" y="5349175"/>
            <a:ext cx="180549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RkRYûW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Ë®V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Sôù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EVojÕúYu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3A3BFC-4695-4DDC-B2B9-B375EFD3ABC6}"/>
              </a:ext>
            </a:extLst>
          </p:cNvPr>
          <p:cNvSpPr/>
          <p:nvPr/>
        </p:nvSpPr>
        <p:spPr>
          <a:xfrm>
            <a:off x="-2375224" y="5357802"/>
            <a:ext cx="1694245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ùUnVô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ùRnYúU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78ED0C-7085-4171-BD48-F49101307E38}"/>
              </a:ext>
            </a:extLst>
          </p:cNvPr>
          <p:cNvSpPr/>
          <p:nvPr/>
        </p:nvSpPr>
        <p:spPr>
          <a:xfrm>
            <a:off x="-2933072" y="5366426"/>
            <a:ext cx="1805814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ØZeLôp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VôÜúU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ØPe¡ÓúU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SôÜLs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VôÜúU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Õ§j§ÓúU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67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2020-05-07T01:44:02Z</dcterms:modified>
</cp:coreProperties>
</file>