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0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53F5187D-14F8-43D9-9D6F-FDB17A8C753B}"/>
    <pc:docChg chg="delSld modSld">
      <pc:chgData name="Samson Christopher" userId="6a13b5f1e64a53ae" providerId="LiveId" clId="{53F5187D-14F8-43D9-9D6F-FDB17A8C753B}" dt="2020-05-02T14:19:16.032" v="705" actId="1036"/>
      <pc:docMkLst>
        <pc:docMk/>
      </pc:docMkLst>
      <pc:sldChg chg="del">
        <pc:chgData name="Samson Christopher" userId="6a13b5f1e64a53ae" providerId="LiveId" clId="{53F5187D-14F8-43D9-9D6F-FDB17A8C753B}" dt="2020-05-02T14:11:44.854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53F5187D-14F8-43D9-9D6F-FDB17A8C753B}" dt="2020-05-02T14:15:14.388" v="90" actId="1036"/>
        <pc:sldMkLst>
          <pc:docMk/>
          <pc:sldMk cId="1777894342" sldId="389"/>
        </pc:sldMkLst>
        <pc:spChg chg="add mod">
          <ac:chgData name="Samson Christopher" userId="6a13b5f1e64a53ae" providerId="LiveId" clId="{53F5187D-14F8-43D9-9D6F-FDB17A8C753B}" dt="2020-05-02T14:15:14.388" v="90" actId="1036"/>
          <ac:spMkLst>
            <pc:docMk/>
            <pc:sldMk cId="1777894342" sldId="389"/>
            <ac:spMk id="2" creationId="{47F1EC23-A212-4B57-B4A0-01CD0A81916D}"/>
          </ac:spMkLst>
        </pc:spChg>
      </pc:sldChg>
      <pc:sldChg chg="addSp modSp mod">
        <pc:chgData name="Samson Christopher" userId="6a13b5f1e64a53ae" providerId="LiveId" clId="{53F5187D-14F8-43D9-9D6F-FDB17A8C753B}" dt="2020-05-02T14:15:21.641" v="135" actId="1036"/>
        <pc:sldMkLst>
          <pc:docMk/>
          <pc:sldMk cId="850099564" sldId="390"/>
        </pc:sldMkLst>
        <pc:spChg chg="add mod">
          <ac:chgData name="Samson Christopher" userId="6a13b5f1e64a53ae" providerId="LiveId" clId="{53F5187D-14F8-43D9-9D6F-FDB17A8C753B}" dt="2020-05-02T14:15:21.641" v="135" actId="1036"/>
          <ac:spMkLst>
            <pc:docMk/>
            <pc:sldMk cId="850099564" sldId="390"/>
            <ac:spMk id="2" creationId="{3DD2E44A-9B31-42F1-9CA9-C6E8EA195B18}"/>
          </ac:spMkLst>
        </pc:spChg>
      </pc:sldChg>
      <pc:sldChg chg="addSp modSp mod">
        <pc:chgData name="Samson Christopher" userId="6a13b5f1e64a53ae" providerId="LiveId" clId="{53F5187D-14F8-43D9-9D6F-FDB17A8C753B}" dt="2020-05-02T14:15:30.433" v="183" actId="1036"/>
        <pc:sldMkLst>
          <pc:docMk/>
          <pc:sldMk cId="944968354" sldId="391"/>
        </pc:sldMkLst>
        <pc:spChg chg="add mod">
          <ac:chgData name="Samson Christopher" userId="6a13b5f1e64a53ae" providerId="LiveId" clId="{53F5187D-14F8-43D9-9D6F-FDB17A8C753B}" dt="2020-05-02T14:15:30.433" v="183" actId="1036"/>
          <ac:spMkLst>
            <pc:docMk/>
            <pc:sldMk cId="944968354" sldId="391"/>
            <ac:spMk id="2" creationId="{B135BB15-BA10-414B-8E8F-4AA4C8F6954C}"/>
          </ac:spMkLst>
        </pc:spChg>
      </pc:sldChg>
      <pc:sldChg chg="addSp modSp mod">
        <pc:chgData name="Samson Christopher" userId="6a13b5f1e64a53ae" providerId="LiveId" clId="{53F5187D-14F8-43D9-9D6F-FDB17A8C753B}" dt="2020-05-02T14:15:37.861" v="236" actId="1035"/>
        <pc:sldMkLst>
          <pc:docMk/>
          <pc:sldMk cId="1414681237" sldId="392"/>
        </pc:sldMkLst>
        <pc:spChg chg="add mod">
          <ac:chgData name="Samson Christopher" userId="6a13b5f1e64a53ae" providerId="LiveId" clId="{53F5187D-14F8-43D9-9D6F-FDB17A8C753B}" dt="2020-05-02T14:15:37.861" v="236" actId="1035"/>
          <ac:spMkLst>
            <pc:docMk/>
            <pc:sldMk cId="1414681237" sldId="392"/>
            <ac:spMk id="2" creationId="{4F27B13C-4048-4084-9D7C-32679F86C85B}"/>
          </ac:spMkLst>
        </pc:spChg>
      </pc:sldChg>
      <pc:sldChg chg="addSp modSp mod">
        <pc:chgData name="Samson Christopher" userId="6a13b5f1e64a53ae" providerId="LiveId" clId="{53F5187D-14F8-43D9-9D6F-FDB17A8C753B}" dt="2020-05-02T14:15:45.957" v="286" actId="1036"/>
        <pc:sldMkLst>
          <pc:docMk/>
          <pc:sldMk cId="4103851070" sldId="393"/>
        </pc:sldMkLst>
        <pc:spChg chg="add mod">
          <ac:chgData name="Samson Christopher" userId="6a13b5f1e64a53ae" providerId="LiveId" clId="{53F5187D-14F8-43D9-9D6F-FDB17A8C753B}" dt="2020-05-02T14:15:45.957" v="286" actId="1036"/>
          <ac:spMkLst>
            <pc:docMk/>
            <pc:sldMk cId="4103851070" sldId="393"/>
            <ac:spMk id="2" creationId="{143ADA8D-266A-44A3-8552-CC689CBE0B93}"/>
          </ac:spMkLst>
        </pc:spChg>
      </pc:sldChg>
      <pc:sldChg chg="addSp modSp mod">
        <pc:chgData name="Samson Christopher" userId="6a13b5f1e64a53ae" providerId="LiveId" clId="{53F5187D-14F8-43D9-9D6F-FDB17A8C753B}" dt="2020-05-02T14:15:52.868" v="325" actId="1036"/>
        <pc:sldMkLst>
          <pc:docMk/>
          <pc:sldMk cId="659567130" sldId="394"/>
        </pc:sldMkLst>
        <pc:spChg chg="add mod">
          <ac:chgData name="Samson Christopher" userId="6a13b5f1e64a53ae" providerId="LiveId" clId="{53F5187D-14F8-43D9-9D6F-FDB17A8C753B}" dt="2020-05-02T14:15:52.868" v="325" actId="1036"/>
          <ac:spMkLst>
            <pc:docMk/>
            <pc:sldMk cId="659567130" sldId="394"/>
            <ac:spMk id="2" creationId="{05124829-CE51-44B4-A213-4D94C4C879AC}"/>
          </ac:spMkLst>
        </pc:spChg>
      </pc:sldChg>
      <pc:sldChg chg="addSp modSp mod">
        <pc:chgData name="Samson Christopher" userId="6a13b5f1e64a53ae" providerId="LiveId" clId="{53F5187D-14F8-43D9-9D6F-FDB17A8C753B}" dt="2020-05-02T14:15:59.783" v="366" actId="1035"/>
        <pc:sldMkLst>
          <pc:docMk/>
          <pc:sldMk cId="859356432" sldId="395"/>
        </pc:sldMkLst>
        <pc:spChg chg="add mod">
          <ac:chgData name="Samson Christopher" userId="6a13b5f1e64a53ae" providerId="LiveId" clId="{53F5187D-14F8-43D9-9D6F-FDB17A8C753B}" dt="2020-05-02T14:15:59.783" v="366" actId="1035"/>
          <ac:spMkLst>
            <pc:docMk/>
            <pc:sldMk cId="859356432" sldId="395"/>
            <ac:spMk id="2" creationId="{477363A3-AAAA-45B2-8158-2E438BC24D2F}"/>
          </ac:spMkLst>
        </pc:spChg>
      </pc:sldChg>
      <pc:sldChg chg="addSp modSp mod">
        <pc:chgData name="Samson Christopher" userId="6a13b5f1e64a53ae" providerId="LiveId" clId="{53F5187D-14F8-43D9-9D6F-FDB17A8C753B}" dt="2020-05-02T14:16:08.366" v="415" actId="1035"/>
        <pc:sldMkLst>
          <pc:docMk/>
          <pc:sldMk cId="2025405914" sldId="396"/>
        </pc:sldMkLst>
        <pc:spChg chg="add mod">
          <ac:chgData name="Samson Christopher" userId="6a13b5f1e64a53ae" providerId="LiveId" clId="{53F5187D-14F8-43D9-9D6F-FDB17A8C753B}" dt="2020-05-02T14:16:08.366" v="415" actId="1035"/>
          <ac:spMkLst>
            <pc:docMk/>
            <pc:sldMk cId="2025405914" sldId="396"/>
            <ac:spMk id="2" creationId="{5FE23795-47C7-4126-B27E-ACF11E32E258}"/>
          </ac:spMkLst>
        </pc:spChg>
      </pc:sldChg>
      <pc:sldChg chg="addSp modSp mod">
        <pc:chgData name="Samson Christopher" userId="6a13b5f1e64a53ae" providerId="LiveId" clId="{53F5187D-14F8-43D9-9D6F-FDB17A8C753B}" dt="2020-05-02T14:16:15.206" v="460" actId="1035"/>
        <pc:sldMkLst>
          <pc:docMk/>
          <pc:sldMk cId="2940326978" sldId="397"/>
        </pc:sldMkLst>
        <pc:spChg chg="add mod">
          <ac:chgData name="Samson Christopher" userId="6a13b5f1e64a53ae" providerId="LiveId" clId="{53F5187D-14F8-43D9-9D6F-FDB17A8C753B}" dt="2020-05-02T14:16:15.206" v="460" actId="1035"/>
          <ac:spMkLst>
            <pc:docMk/>
            <pc:sldMk cId="2940326978" sldId="397"/>
            <ac:spMk id="2" creationId="{9FDEE4CD-7C74-49DB-80B8-7BDCFFB40822}"/>
          </ac:spMkLst>
        </pc:spChg>
      </pc:sldChg>
      <pc:sldChg chg="addSp modSp mod">
        <pc:chgData name="Samson Christopher" userId="6a13b5f1e64a53ae" providerId="LiveId" clId="{53F5187D-14F8-43D9-9D6F-FDB17A8C753B}" dt="2020-05-02T14:16:24.222" v="512" actId="1036"/>
        <pc:sldMkLst>
          <pc:docMk/>
          <pc:sldMk cId="2964080828" sldId="398"/>
        </pc:sldMkLst>
        <pc:spChg chg="add mod">
          <ac:chgData name="Samson Christopher" userId="6a13b5f1e64a53ae" providerId="LiveId" clId="{53F5187D-14F8-43D9-9D6F-FDB17A8C753B}" dt="2020-05-02T14:16:24.222" v="512" actId="1036"/>
          <ac:spMkLst>
            <pc:docMk/>
            <pc:sldMk cId="2964080828" sldId="398"/>
            <ac:spMk id="2" creationId="{D3C6C159-7386-4B68-8741-D6E7F3B062EB}"/>
          </ac:spMkLst>
        </pc:spChg>
      </pc:sldChg>
      <pc:sldChg chg="addSp modSp mod">
        <pc:chgData name="Samson Christopher" userId="6a13b5f1e64a53ae" providerId="LiveId" clId="{53F5187D-14F8-43D9-9D6F-FDB17A8C753B}" dt="2020-05-02T14:16:32.455" v="560" actId="1035"/>
        <pc:sldMkLst>
          <pc:docMk/>
          <pc:sldMk cId="1883622595" sldId="399"/>
        </pc:sldMkLst>
        <pc:spChg chg="add mod">
          <ac:chgData name="Samson Christopher" userId="6a13b5f1e64a53ae" providerId="LiveId" clId="{53F5187D-14F8-43D9-9D6F-FDB17A8C753B}" dt="2020-05-02T14:16:32.455" v="560" actId="1035"/>
          <ac:spMkLst>
            <pc:docMk/>
            <pc:sldMk cId="1883622595" sldId="399"/>
            <ac:spMk id="2" creationId="{367CF24D-A465-4857-B192-7266F597CBF6}"/>
          </ac:spMkLst>
        </pc:spChg>
      </pc:sldChg>
      <pc:sldChg chg="addSp modSp mod">
        <pc:chgData name="Samson Christopher" userId="6a13b5f1e64a53ae" providerId="LiveId" clId="{53F5187D-14F8-43D9-9D6F-FDB17A8C753B}" dt="2020-05-02T14:19:16.032" v="705" actId="1036"/>
        <pc:sldMkLst>
          <pc:docMk/>
          <pc:sldMk cId="642142391" sldId="400"/>
        </pc:sldMkLst>
        <pc:spChg chg="add mod">
          <ac:chgData name="Samson Christopher" userId="6a13b5f1e64a53ae" providerId="LiveId" clId="{53F5187D-14F8-43D9-9D6F-FDB17A8C753B}" dt="2020-05-02T14:19:16.032" v="705" actId="1036"/>
          <ac:spMkLst>
            <pc:docMk/>
            <pc:sldMk cId="642142391" sldId="400"/>
            <ac:spMk id="2" creationId="{D4B3F9C1-D4B3-4BE3-8B71-A523672BE9CE}"/>
          </ac:spMkLst>
        </pc:spChg>
      </pc:sldChg>
      <pc:sldChg chg="addSp modSp mod">
        <pc:chgData name="Samson Christopher" userId="6a13b5f1e64a53ae" providerId="LiveId" clId="{53F5187D-14F8-43D9-9D6F-FDB17A8C753B}" dt="2020-05-02T14:19:08.949" v="660" actId="1035"/>
        <pc:sldMkLst>
          <pc:docMk/>
          <pc:sldMk cId="620554568" sldId="401"/>
        </pc:sldMkLst>
        <pc:spChg chg="add mod">
          <ac:chgData name="Samson Christopher" userId="6a13b5f1e64a53ae" providerId="LiveId" clId="{53F5187D-14F8-43D9-9D6F-FDB17A8C753B}" dt="2020-05-02T14:19:08.949" v="660" actId="1035"/>
          <ac:spMkLst>
            <pc:docMk/>
            <pc:sldMk cId="620554568" sldId="401"/>
            <ac:spMk id="2" creationId="{0AE53845-354B-4728-A113-B483973682D5}"/>
          </ac:spMkLst>
        </pc:spChg>
      </pc:sldChg>
      <pc:sldChg chg="addSp modSp mod">
        <pc:chgData name="Samson Christopher" userId="6a13b5f1e64a53ae" providerId="LiveId" clId="{53F5187D-14F8-43D9-9D6F-FDB17A8C753B}" dt="2020-05-02T14:19:02.153" v="610" actId="1036"/>
        <pc:sldMkLst>
          <pc:docMk/>
          <pc:sldMk cId="459594907" sldId="402"/>
        </pc:sldMkLst>
        <pc:spChg chg="add mod">
          <ac:chgData name="Samson Christopher" userId="6a13b5f1e64a53ae" providerId="LiveId" clId="{53F5187D-14F8-43D9-9D6F-FDB17A8C753B}" dt="2020-05-02T14:19:02.153" v="610" actId="1036"/>
          <ac:spMkLst>
            <pc:docMk/>
            <pc:sldMk cId="459594907" sldId="402"/>
            <ac:spMk id="2" creationId="{F9CBC1C6-8877-4457-B09A-6AFC0ADE4BE9}"/>
          </ac:spMkLst>
        </pc:spChg>
      </pc:sldChg>
      <pc:sldChg chg="del">
        <pc:chgData name="Samson Christopher" userId="6a13b5f1e64a53ae" providerId="LiveId" clId="{53F5187D-14F8-43D9-9D6F-FDB17A8C753B}" dt="2020-05-02T14:11:07.019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02-05-2020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F1EC23-A212-4B57-B4A0-01CD0A81916D}"/>
              </a:ext>
            </a:extLst>
          </p:cNvPr>
          <p:cNvSpPr/>
          <p:nvPr/>
        </p:nvSpPr>
        <p:spPr>
          <a:xfrm>
            <a:off x="-1229078" y="5357798"/>
            <a:ext cx="146501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éWQ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Bºo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ùTô¯k§ÓúU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é¬lúTôÓ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YôrkÕ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Y[m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C6C159-7386-4B68-8741-D6E7F3B062EB}"/>
              </a:ext>
            </a:extLst>
          </p:cNvPr>
          <p:cNvSpPr/>
          <p:nvPr/>
        </p:nvSpPr>
        <p:spPr>
          <a:xfrm>
            <a:off x="-2509879" y="5357799"/>
            <a:ext cx="17211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YôgûNÙm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ùTÚL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YpXûU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®[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Õ§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NôtßúYôm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7CF24D-A465-4857-B192-7266F597CBF6}"/>
              </a:ext>
            </a:extLst>
          </p:cNvPr>
          <p:cNvSpPr/>
          <p:nvPr/>
        </p:nvSpPr>
        <p:spPr>
          <a:xfrm>
            <a:off x="-1144122" y="5357801"/>
            <a:ext cx="1448024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Ït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\e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Ïû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\Ls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ÁßRpLÞm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ØtßUôL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ÑhùP¬j§Óm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B3F9C1-D4B3-4BE3-8B71-A523672BE9CE}"/>
              </a:ext>
            </a:extLst>
          </p:cNvPr>
          <p:cNvSpPr/>
          <p:nvPr/>
        </p:nvSpPr>
        <p:spPr>
          <a:xfrm>
            <a:off x="-3481299" y="5357800"/>
            <a:ext cx="1915460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CúVÑ®u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£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ÛûY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CWjRúU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Gu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GkRu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BjÕUôûY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ùYiûUVôdÏúU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E53845-354B-4728-A113-B483973682D5}"/>
              </a:ext>
            </a:extLst>
          </p:cNvPr>
          <p:cNvSpPr/>
          <p:nvPr/>
        </p:nvSpPr>
        <p:spPr>
          <a:xfrm>
            <a:off x="-1948828" y="5366428"/>
            <a:ext cx="1608966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úULj§úX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eÏúYu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Ko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Sôú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ùY°lTÓúYu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CBC1C6-8877-4457-B09A-6AFC0ADE4BE9}"/>
              </a:ext>
            </a:extLst>
          </p:cNvPr>
          <p:cNvSpPr/>
          <p:nvPr/>
        </p:nvSpPr>
        <p:spPr>
          <a:xfrm>
            <a:off x="-2100311" y="5357803"/>
            <a:ext cx="163926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GußûWjR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HL §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qV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CúVÑúY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Cû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úYLm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D2E44A-9B31-42F1-9CA9-C6E8EA195B18}"/>
              </a:ext>
            </a:extLst>
          </p:cNvPr>
          <p:cNvSpPr/>
          <p:nvPr/>
        </p:nvSpPr>
        <p:spPr>
          <a:xfrm>
            <a:off x="-2468203" y="5357800"/>
            <a:ext cx="1712840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ËY Ri½WôúX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¾olTRôúX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S§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TônkúR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ùN¯júRôeÏúU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35BB15-BA10-414B-8E8F-4AA4C8F6954C}"/>
              </a:ext>
            </a:extLst>
          </p:cNvPr>
          <p:cNvSpPr/>
          <p:nvPr/>
        </p:nvSpPr>
        <p:spPr>
          <a:xfrm>
            <a:off x="-1372548" y="5366424"/>
            <a:ext cx="1493710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]m §\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§\e¡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YWúU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RkRÚÞúU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27B13C-4048-4084-9D7C-32679F86C85B}"/>
              </a:ext>
            </a:extLst>
          </p:cNvPr>
          <p:cNvSpPr/>
          <p:nvPr/>
        </p:nvSpPr>
        <p:spPr>
          <a:xfrm>
            <a:off x="-1760474" y="5357804"/>
            <a:ext cx="157129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Au©u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AÚs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Uô¬úV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YôÚúU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AuT¬u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úSNm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ùTôe¡l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TôPúY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3ADA8D-266A-44A3-8552-CC689CBE0B93}"/>
              </a:ext>
            </a:extLst>
          </p:cNvPr>
          <p:cNvSpPr/>
          <p:nvPr/>
        </p:nvSpPr>
        <p:spPr>
          <a:xfrm>
            <a:off x="-1170571" y="5366425"/>
            <a:ext cx="1453314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BjÕU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¾odLYôÚúU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B®«p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¨û\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kÕ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U¡rk§PúY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124829-CE51-44B4-A213-4D94C4C879AC}"/>
              </a:ext>
            </a:extLst>
          </p:cNvPr>
          <p:cNvSpPr/>
          <p:nvPr/>
        </p:nvSpPr>
        <p:spPr>
          <a:xfrm>
            <a:off x="-2824870" y="5366428"/>
            <a:ext cx="178417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YpX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A©ú`Lm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Ad¡² ©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WLôNm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ùNôpXÚm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NkúRô`m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Es[m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FtßúU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7363A3-AAAA-45B2-8158-2E438BC24D2F}"/>
              </a:ext>
            </a:extLst>
          </p:cNvPr>
          <p:cNvSpPr/>
          <p:nvPr/>
        </p:nvSpPr>
        <p:spPr>
          <a:xfrm>
            <a:off x="-2225345" y="5366428"/>
            <a:ext cx="1664269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úRYu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©u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ùYs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[m ×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WiúPôÓúR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Rô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®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êr¡ú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]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ôúU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¿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fNp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BZúU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E23795-47C7-4126-B27E-ACF11E32E258}"/>
              </a:ext>
            </a:extLst>
          </p:cNvPr>
          <p:cNvSpPr/>
          <p:nvPr/>
        </p:nvSpPr>
        <p:spPr>
          <a:xfrm>
            <a:off x="-2497054" y="5357804"/>
            <a:ext cx="1718611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Nd§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AûPkúRL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Td§úVô¥XeL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ËY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Ftú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\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ùTôe¡l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ùTôe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¡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Yô</a:t>
            </a:r>
            <a:endParaRPr lang="en-US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mil-04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DEE4CD-7C74-49DB-80B8-7BDCFFB40822}"/>
              </a:ext>
            </a:extLst>
          </p:cNvPr>
          <p:cNvSpPr/>
          <p:nvPr/>
        </p:nvSpPr>
        <p:spPr>
          <a:xfrm>
            <a:off x="-166288" y="5366751"/>
            <a:ext cx="1252458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T¬ÑjR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vRXU§úX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  <a:p>
            <a:pPr algn="ctr"/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Uô£pXôR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çV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Nk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¨§«</a:t>
            </a:r>
            <a:r>
              <a:rPr lang="en-US" sz="44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úX</a:t>
            </a:r>
            <a:r>
              <a:rPr lang="en-US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Words>212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60</cp:revision>
  <dcterms:created xsi:type="dcterms:W3CDTF">2019-11-02T16:27:41Z</dcterms:created>
  <dcterms:modified xsi:type="dcterms:W3CDTF">2020-05-02T14:19:17Z</dcterms:modified>
</cp:coreProperties>
</file>