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24288586-2C7E-4731-BFA5-EF57AFA3862C}"/>
    <pc:docChg chg="undo custSel delSld modSld">
      <pc:chgData name="Samson Christopher" userId="6a13b5f1e64a53ae" providerId="LiveId" clId="{24288586-2C7E-4731-BFA5-EF57AFA3862C}" dt="2020-09-13T07:05:38.375" v="872" actId="1035"/>
      <pc:docMkLst>
        <pc:docMk/>
      </pc:docMkLst>
      <pc:sldChg chg="del">
        <pc:chgData name="Samson Christopher" userId="6a13b5f1e64a53ae" providerId="LiveId" clId="{24288586-2C7E-4731-BFA5-EF57AFA3862C}" dt="2020-09-13T06:53:16.869" v="16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24288586-2C7E-4731-BFA5-EF57AFA3862C}" dt="2020-09-13T06:54:51.184" v="127" actId="1035"/>
        <pc:sldMkLst>
          <pc:docMk/>
          <pc:sldMk cId="1777894342" sldId="389"/>
        </pc:sldMkLst>
        <pc:spChg chg="add del mod">
          <ac:chgData name="Samson Christopher" userId="6a13b5f1e64a53ae" providerId="LiveId" clId="{24288586-2C7E-4731-BFA5-EF57AFA3862C}" dt="2020-09-13T06:54:34.776" v="42" actId="22"/>
          <ac:spMkLst>
            <pc:docMk/>
            <pc:sldMk cId="1777894342" sldId="389"/>
            <ac:spMk id="3" creationId="{9884651F-1003-4962-A665-78B9F324D775}"/>
          </ac:spMkLst>
        </pc:spChg>
        <pc:spChg chg="add mod">
          <ac:chgData name="Samson Christopher" userId="6a13b5f1e64a53ae" providerId="LiveId" clId="{24288586-2C7E-4731-BFA5-EF57AFA3862C}" dt="2020-09-13T06:54:51.184" v="127" actId="1035"/>
          <ac:spMkLst>
            <pc:docMk/>
            <pc:sldMk cId="1777894342" sldId="389"/>
            <ac:spMk id="4" creationId="{C872E9FC-DDCF-4429-9B4E-BF305E31FEE4}"/>
          </ac:spMkLst>
        </pc:spChg>
      </pc:sldChg>
      <pc:sldChg chg="addSp delSp modSp mod">
        <pc:chgData name="Samson Christopher" userId="6a13b5f1e64a53ae" providerId="LiveId" clId="{24288586-2C7E-4731-BFA5-EF57AFA3862C}" dt="2020-09-13T06:55:05.081" v="182" actId="1036"/>
        <pc:sldMkLst>
          <pc:docMk/>
          <pc:sldMk cId="850099564" sldId="390"/>
        </pc:sldMkLst>
        <pc:spChg chg="add del mod">
          <ac:chgData name="Samson Christopher" userId="6a13b5f1e64a53ae" providerId="LiveId" clId="{24288586-2C7E-4731-BFA5-EF57AFA3862C}" dt="2020-09-13T06:55:05.081" v="182" actId="1036"/>
          <ac:spMkLst>
            <pc:docMk/>
            <pc:sldMk cId="850099564" sldId="390"/>
            <ac:spMk id="4" creationId="{4FFBED55-8838-45E9-849F-C4B11D9256F7}"/>
          </ac:spMkLst>
        </pc:spChg>
      </pc:sldChg>
      <pc:sldChg chg="addSp modSp mod">
        <pc:chgData name="Samson Christopher" userId="6a13b5f1e64a53ae" providerId="LiveId" clId="{24288586-2C7E-4731-BFA5-EF57AFA3862C}" dt="2020-09-13T06:59:29.291" v="232" actId="1035"/>
        <pc:sldMkLst>
          <pc:docMk/>
          <pc:sldMk cId="944968354" sldId="391"/>
        </pc:sldMkLst>
        <pc:spChg chg="add mod">
          <ac:chgData name="Samson Christopher" userId="6a13b5f1e64a53ae" providerId="LiveId" clId="{24288586-2C7E-4731-BFA5-EF57AFA3862C}" dt="2020-09-13T06:59:29.291" v="232" actId="1035"/>
          <ac:spMkLst>
            <pc:docMk/>
            <pc:sldMk cId="944968354" sldId="391"/>
            <ac:spMk id="4" creationId="{A1E07230-DFF0-4F79-89A3-B1C97BE9FDB8}"/>
          </ac:spMkLst>
        </pc:spChg>
      </pc:sldChg>
      <pc:sldChg chg="addSp modSp mod">
        <pc:chgData name="Samson Christopher" userId="6a13b5f1e64a53ae" providerId="LiveId" clId="{24288586-2C7E-4731-BFA5-EF57AFA3862C}" dt="2020-09-13T06:59:55.175" v="290" actId="1036"/>
        <pc:sldMkLst>
          <pc:docMk/>
          <pc:sldMk cId="1414681237" sldId="392"/>
        </pc:sldMkLst>
        <pc:spChg chg="add mod">
          <ac:chgData name="Samson Christopher" userId="6a13b5f1e64a53ae" providerId="LiveId" clId="{24288586-2C7E-4731-BFA5-EF57AFA3862C}" dt="2020-09-13T06:59:55.175" v="290" actId="1036"/>
          <ac:spMkLst>
            <pc:docMk/>
            <pc:sldMk cId="1414681237" sldId="392"/>
            <ac:spMk id="4" creationId="{8FF0C108-DB8A-4E5B-B579-92F36F71FC80}"/>
          </ac:spMkLst>
        </pc:spChg>
      </pc:sldChg>
      <pc:sldChg chg="addSp modSp mod">
        <pc:chgData name="Samson Christopher" userId="6a13b5f1e64a53ae" providerId="LiveId" clId="{24288586-2C7E-4731-BFA5-EF57AFA3862C}" dt="2020-09-13T07:00:25.495" v="351" actId="1036"/>
        <pc:sldMkLst>
          <pc:docMk/>
          <pc:sldMk cId="4103851070" sldId="393"/>
        </pc:sldMkLst>
        <pc:spChg chg="add mod">
          <ac:chgData name="Samson Christopher" userId="6a13b5f1e64a53ae" providerId="LiveId" clId="{24288586-2C7E-4731-BFA5-EF57AFA3862C}" dt="2020-09-13T07:00:25.495" v="351" actId="1036"/>
          <ac:spMkLst>
            <pc:docMk/>
            <pc:sldMk cId="4103851070" sldId="393"/>
            <ac:spMk id="4" creationId="{A505BAA3-393C-46BC-BEE0-277FF248E959}"/>
          </ac:spMkLst>
        </pc:spChg>
      </pc:sldChg>
      <pc:sldChg chg="addSp modSp mod">
        <pc:chgData name="Samson Christopher" userId="6a13b5f1e64a53ae" providerId="LiveId" clId="{24288586-2C7E-4731-BFA5-EF57AFA3862C}" dt="2020-09-13T07:00:46.055" v="419" actId="1036"/>
        <pc:sldMkLst>
          <pc:docMk/>
          <pc:sldMk cId="659567130" sldId="394"/>
        </pc:sldMkLst>
        <pc:spChg chg="add mod">
          <ac:chgData name="Samson Christopher" userId="6a13b5f1e64a53ae" providerId="LiveId" clId="{24288586-2C7E-4731-BFA5-EF57AFA3862C}" dt="2020-09-13T07:00:46.055" v="419" actId="1036"/>
          <ac:spMkLst>
            <pc:docMk/>
            <pc:sldMk cId="659567130" sldId="394"/>
            <ac:spMk id="4" creationId="{1EBF7AD6-CF18-4673-8DEE-CFB294396CAC}"/>
          </ac:spMkLst>
        </pc:spChg>
      </pc:sldChg>
      <pc:sldChg chg="addSp modSp mod">
        <pc:chgData name="Samson Christopher" userId="6a13b5f1e64a53ae" providerId="LiveId" clId="{24288586-2C7E-4731-BFA5-EF57AFA3862C}" dt="2020-09-13T07:00:59.260" v="469" actId="1035"/>
        <pc:sldMkLst>
          <pc:docMk/>
          <pc:sldMk cId="859356432" sldId="395"/>
        </pc:sldMkLst>
        <pc:spChg chg="add mod">
          <ac:chgData name="Samson Christopher" userId="6a13b5f1e64a53ae" providerId="LiveId" clId="{24288586-2C7E-4731-BFA5-EF57AFA3862C}" dt="2020-09-13T07:00:59.260" v="469" actId="1035"/>
          <ac:spMkLst>
            <pc:docMk/>
            <pc:sldMk cId="859356432" sldId="395"/>
            <ac:spMk id="4" creationId="{92FF0204-698A-4D21-A2DC-AF2ACC8CD539}"/>
          </ac:spMkLst>
        </pc:spChg>
      </pc:sldChg>
      <pc:sldChg chg="addSp modSp mod">
        <pc:chgData name="Samson Christopher" userId="6a13b5f1e64a53ae" providerId="LiveId" clId="{24288586-2C7E-4731-BFA5-EF57AFA3862C}" dt="2020-09-13T07:01:12.820" v="521" actId="1036"/>
        <pc:sldMkLst>
          <pc:docMk/>
          <pc:sldMk cId="2025405914" sldId="396"/>
        </pc:sldMkLst>
        <pc:spChg chg="add mod">
          <ac:chgData name="Samson Christopher" userId="6a13b5f1e64a53ae" providerId="LiveId" clId="{24288586-2C7E-4731-BFA5-EF57AFA3862C}" dt="2020-09-13T07:01:12.820" v="521" actId="1036"/>
          <ac:spMkLst>
            <pc:docMk/>
            <pc:sldMk cId="2025405914" sldId="396"/>
            <ac:spMk id="4" creationId="{97C1F1AE-9705-42F4-8397-A892CC393BC6}"/>
          </ac:spMkLst>
        </pc:spChg>
      </pc:sldChg>
      <pc:sldChg chg="addSp modSp mod">
        <pc:chgData name="Samson Christopher" userId="6a13b5f1e64a53ae" providerId="LiveId" clId="{24288586-2C7E-4731-BFA5-EF57AFA3862C}" dt="2020-09-13T07:04:05.811" v="575" actId="1035"/>
        <pc:sldMkLst>
          <pc:docMk/>
          <pc:sldMk cId="2940326978" sldId="397"/>
        </pc:sldMkLst>
        <pc:spChg chg="add mod">
          <ac:chgData name="Samson Christopher" userId="6a13b5f1e64a53ae" providerId="LiveId" clId="{24288586-2C7E-4731-BFA5-EF57AFA3862C}" dt="2020-09-13T07:04:05.811" v="575" actId="1035"/>
          <ac:spMkLst>
            <pc:docMk/>
            <pc:sldMk cId="2940326978" sldId="397"/>
            <ac:spMk id="4" creationId="{2EB63A7A-0F9D-43AD-88B4-289B40D89868}"/>
          </ac:spMkLst>
        </pc:spChg>
      </pc:sldChg>
      <pc:sldChg chg="addSp modSp mod">
        <pc:chgData name="Samson Christopher" userId="6a13b5f1e64a53ae" providerId="LiveId" clId="{24288586-2C7E-4731-BFA5-EF57AFA3862C}" dt="2020-09-13T07:04:20.329" v="637" actId="1035"/>
        <pc:sldMkLst>
          <pc:docMk/>
          <pc:sldMk cId="2964080828" sldId="398"/>
        </pc:sldMkLst>
        <pc:spChg chg="add mod">
          <ac:chgData name="Samson Christopher" userId="6a13b5f1e64a53ae" providerId="LiveId" clId="{24288586-2C7E-4731-BFA5-EF57AFA3862C}" dt="2020-09-13T07:04:20.329" v="637" actId="1035"/>
          <ac:spMkLst>
            <pc:docMk/>
            <pc:sldMk cId="2964080828" sldId="398"/>
            <ac:spMk id="4" creationId="{A3CF560F-9C3A-4936-81AD-7245916AAEBA}"/>
          </ac:spMkLst>
        </pc:spChg>
      </pc:sldChg>
      <pc:sldChg chg="addSp modSp mod">
        <pc:chgData name="Samson Christopher" userId="6a13b5f1e64a53ae" providerId="LiveId" clId="{24288586-2C7E-4731-BFA5-EF57AFA3862C}" dt="2020-09-13T07:04:32.123" v="685" actId="1035"/>
        <pc:sldMkLst>
          <pc:docMk/>
          <pc:sldMk cId="1883622595" sldId="399"/>
        </pc:sldMkLst>
        <pc:spChg chg="add mod">
          <ac:chgData name="Samson Christopher" userId="6a13b5f1e64a53ae" providerId="LiveId" clId="{24288586-2C7E-4731-BFA5-EF57AFA3862C}" dt="2020-09-13T07:04:32.123" v="685" actId="1035"/>
          <ac:spMkLst>
            <pc:docMk/>
            <pc:sldMk cId="1883622595" sldId="399"/>
            <ac:spMk id="4" creationId="{34E2C0B2-A853-43A2-8F1E-22421745C5AB}"/>
          </ac:spMkLst>
        </pc:spChg>
      </pc:sldChg>
      <pc:sldChg chg="addSp modSp mod">
        <pc:chgData name="Samson Christopher" userId="6a13b5f1e64a53ae" providerId="LiveId" clId="{24288586-2C7E-4731-BFA5-EF57AFA3862C}" dt="2020-09-13T07:04:58.424" v="741" actId="1035"/>
        <pc:sldMkLst>
          <pc:docMk/>
          <pc:sldMk cId="642142391" sldId="400"/>
        </pc:sldMkLst>
        <pc:spChg chg="add mod">
          <ac:chgData name="Samson Christopher" userId="6a13b5f1e64a53ae" providerId="LiveId" clId="{24288586-2C7E-4731-BFA5-EF57AFA3862C}" dt="2020-09-13T07:04:58.424" v="741" actId="1035"/>
          <ac:spMkLst>
            <pc:docMk/>
            <pc:sldMk cId="642142391" sldId="400"/>
            <ac:spMk id="4" creationId="{664C1BA8-C804-43D1-AFE9-33639D39D507}"/>
          </ac:spMkLst>
        </pc:spChg>
      </pc:sldChg>
      <pc:sldChg chg="addSp modSp mod">
        <pc:chgData name="Samson Christopher" userId="6a13b5f1e64a53ae" providerId="LiveId" clId="{24288586-2C7E-4731-BFA5-EF57AFA3862C}" dt="2020-09-13T07:05:18.204" v="813" actId="1035"/>
        <pc:sldMkLst>
          <pc:docMk/>
          <pc:sldMk cId="620554568" sldId="401"/>
        </pc:sldMkLst>
        <pc:spChg chg="add mod">
          <ac:chgData name="Samson Christopher" userId="6a13b5f1e64a53ae" providerId="LiveId" clId="{24288586-2C7E-4731-BFA5-EF57AFA3862C}" dt="2020-09-13T07:05:18.204" v="813" actId="1035"/>
          <ac:spMkLst>
            <pc:docMk/>
            <pc:sldMk cId="620554568" sldId="401"/>
            <ac:spMk id="4" creationId="{B5A1C136-36DD-4C57-8CFA-9AD865FC3580}"/>
          </ac:spMkLst>
        </pc:spChg>
      </pc:sldChg>
      <pc:sldChg chg="addSp modSp mod">
        <pc:chgData name="Samson Christopher" userId="6a13b5f1e64a53ae" providerId="LiveId" clId="{24288586-2C7E-4731-BFA5-EF57AFA3862C}" dt="2020-09-13T07:05:38.375" v="872" actId="1035"/>
        <pc:sldMkLst>
          <pc:docMk/>
          <pc:sldMk cId="459594907" sldId="402"/>
        </pc:sldMkLst>
        <pc:spChg chg="add mod">
          <ac:chgData name="Samson Christopher" userId="6a13b5f1e64a53ae" providerId="LiveId" clId="{24288586-2C7E-4731-BFA5-EF57AFA3862C}" dt="2020-09-13T07:05:38.375" v="872" actId="1035"/>
          <ac:spMkLst>
            <pc:docMk/>
            <pc:sldMk cId="459594907" sldId="402"/>
            <ac:spMk id="4" creationId="{F7B06D1F-F5CA-401C-A641-B874D5FD43A4}"/>
          </ac:spMkLst>
        </pc:spChg>
      </pc:sldChg>
      <pc:sldChg chg="del">
        <pc:chgData name="Samson Christopher" userId="6a13b5f1e64a53ae" providerId="LiveId" clId="{24288586-2C7E-4731-BFA5-EF57AFA3862C}" dt="2020-09-13T06:53:07.25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2E9FC-DDCF-4429-9B4E-BF305E31FEE4}"/>
              </a:ext>
            </a:extLst>
          </p:cNvPr>
          <p:cNvSpPr txBox="1"/>
          <p:nvPr/>
        </p:nvSpPr>
        <p:spPr>
          <a:xfrm>
            <a:off x="1915136" y="5377237"/>
            <a:ext cx="8361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CWh¥lTô</a:t>
            </a:r>
            <a:r>
              <a:rPr lang="en-US" dirty="0"/>
              <a:t>] </a:t>
            </a:r>
            <a:r>
              <a:rPr lang="en-US" dirty="0" err="1"/>
              <a:t>SuûULs</a:t>
            </a:r>
            <a:r>
              <a:rPr lang="en-US" dirty="0"/>
              <a:t> </a:t>
            </a:r>
            <a:r>
              <a:rPr lang="en-US" dirty="0" err="1"/>
              <a:t>Rk§P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YôdL°jRôúW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F560F-9C3A-4936-81AD-7245916AAEBA}"/>
              </a:ext>
            </a:extLst>
          </p:cNvPr>
          <p:cNvSpPr txBox="1"/>
          <p:nvPr/>
        </p:nvSpPr>
        <p:spPr>
          <a:xfrm>
            <a:off x="1768329" y="5368848"/>
            <a:ext cx="86553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B§ </a:t>
            </a:r>
            <a:r>
              <a:rPr lang="en-US" dirty="0" err="1"/>
              <a:t>AlúTôvRXo</a:t>
            </a:r>
            <a:r>
              <a:rPr lang="en-US" dirty="0"/>
              <a:t> </a:t>
            </a:r>
            <a:r>
              <a:rPr lang="en-US" dirty="0" err="1"/>
              <a:t>LôXm</a:t>
            </a:r>
            <a:r>
              <a:rPr lang="en-US" dirty="0"/>
              <a:t> </a:t>
            </a:r>
            <a:r>
              <a:rPr lang="en-US" dirty="0" err="1"/>
              <a:t>SPkR</a:t>
            </a:r>
            <a:r>
              <a:rPr lang="en-US" dirty="0"/>
              <a:t> </a:t>
            </a:r>
            <a:r>
              <a:rPr lang="en-US" dirty="0" err="1"/>
              <a:t>At×ReLs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LôÔúYôm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2C0B2-A853-43A2-8F1E-22421745C5AB}"/>
              </a:ext>
            </a:extLst>
          </p:cNvPr>
          <p:cNvSpPr txBox="1"/>
          <p:nvPr/>
        </p:nvSpPr>
        <p:spPr>
          <a:xfrm>
            <a:off x="3048699" y="536884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T¬ÑjRm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</a:t>
            </a:r>
            <a:r>
              <a:rPr lang="en-US" dirty="0" err="1"/>
              <a:t>T¬ÑjRm</a:t>
            </a:r>
            <a:r>
              <a:rPr lang="en-US" dirty="0"/>
              <a:t> </a:t>
            </a:r>
            <a:r>
              <a:rPr lang="en-US" dirty="0" err="1"/>
              <a:t>TeLªpXôUp</a:t>
            </a:r>
            <a:r>
              <a:rPr lang="en-US" dirty="0"/>
              <a:t> </a:t>
            </a:r>
            <a:r>
              <a:rPr lang="en-US" dirty="0" err="1"/>
              <a:t>ùTt±P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C1BA8-C804-43D1-AFE9-33639D39D507}"/>
              </a:ext>
            </a:extLst>
          </p:cNvPr>
          <p:cNvSpPr txBox="1"/>
          <p:nvPr/>
        </p:nvSpPr>
        <p:spPr>
          <a:xfrm>
            <a:off x="2116472" y="5377237"/>
            <a:ext cx="79590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¿§«u </a:t>
            </a:r>
            <a:r>
              <a:rPr lang="en-US" dirty="0" err="1"/>
              <a:t>ã¬Vu</a:t>
            </a:r>
            <a:r>
              <a:rPr lang="en-US" dirty="0"/>
              <a:t> </a:t>
            </a:r>
            <a:r>
              <a:rPr lang="en-US" dirty="0" err="1"/>
              <a:t>HÑÜPú</a:t>
            </a:r>
            <a:r>
              <a:rPr lang="en-US" dirty="0"/>
              <a:t>] </a:t>
            </a:r>
          </a:p>
          <a:p>
            <a:r>
              <a:rPr lang="en-US" dirty="0"/>
              <a:t>¿§ </a:t>
            </a:r>
            <a:r>
              <a:rPr lang="en-US" dirty="0" err="1"/>
              <a:t>A¦kÕ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BÞúYôm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1C136-36DD-4C57-8CFA-9AD865FC3580}"/>
              </a:ext>
            </a:extLst>
          </p:cNvPr>
          <p:cNvSpPr txBox="1"/>
          <p:nvPr/>
        </p:nvSpPr>
        <p:spPr>
          <a:xfrm>
            <a:off x="1940303" y="5368848"/>
            <a:ext cx="83113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U¡ûU«u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UßìTm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ùTt±P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06D1F-F5CA-401C-A641-B874D5FD43A4}"/>
              </a:ext>
            </a:extLst>
          </p:cNvPr>
          <p:cNvSpPr txBox="1"/>
          <p:nvPr/>
        </p:nvSpPr>
        <p:spPr>
          <a:xfrm>
            <a:off x="1650883" y="5377238"/>
            <a:ext cx="88902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Li¦ûU</a:t>
            </a:r>
            <a:r>
              <a:rPr lang="en-US" dirty="0"/>
              <a:t> </a:t>
            </a:r>
            <a:r>
              <a:rPr lang="en-US" dirty="0" err="1"/>
              <a:t>úSWj§úX</a:t>
            </a:r>
            <a:r>
              <a:rPr lang="en-US" dirty="0"/>
              <a:t> T\</a:t>
            </a:r>
            <a:r>
              <a:rPr lang="en-US" dirty="0" err="1"/>
              <a:t>kúR</a:t>
            </a:r>
            <a:r>
              <a:rPr lang="en-US" dirty="0"/>
              <a:t>¡ </a:t>
            </a:r>
            <a:r>
              <a:rPr lang="en-US" dirty="0" err="1"/>
              <a:t>LojRÚPu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YôÝúYôm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BED55-8838-45E9-849F-C4B11D9256F7}"/>
              </a:ext>
            </a:extLst>
          </p:cNvPr>
          <p:cNvSpPr txBox="1"/>
          <p:nvPr/>
        </p:nvSpPr>
        <p:spPr>
          <a:xfrm>
            <a:off x="1676050" y="5377237"/>
            <a:ext cx="88398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ØuUô¬úUp</a:t>
            </a:r>
            <a:r>
              <a:rPr lang="en-US" dirty="0"/>
              <a:t> ©</a:t>
            </a:r>
            <a:r>
              <a:rPr lang="en-US" dirty="0" err="1"/>
              <a:t>uUô</a:t>
            </a:r>
            <a:r>
              <a:rPr lang="en-US" dirty="0"/>
              <a:t>¬ </a:t>
            </a:r>
            <a:r>
              <a:rPr lang="en-US" dirty="0" err="1"/>
              <a:t>UûZúV</a:t>
            </a:r>
            <a:r>
              <a:rPr lang="en-US" dirty="0"/>
              <a:t> Eu]Rj§²uß </a:t>
            </a:r>
            <a:r>
              <a:rPr lang="en-US" dirty="0" err="1"/>
              <a:t>Yk</a:t>
            </a:r>
            <a:r>
              <a:rPr lang="en-US" dirty="0"/>
              <a:t>§\</a:t>
            </a:r>
            <a:r>
              <a:rPr lang="en-US" dirty="0" err="1"/>
              <a:t>eÏúR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07230-DFF0-4F79-89A3-B1C97BE9FDB8}"/>
              </a:ext>
            </a:extLst>
          </p:cNvPr>
          <p:cNvSpPr txBox="1"/>
          <p:nvPr/>
        </p:nvSpPr>
        <p:spPr>
          <a:xfrm>
            <a:off x="2137445" y="5377237"/>
            <a:ext cx="791711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ùTXj§u</a:t>
            </a:r>
            <a:r>
              <a:rPr lang="en-US" dirty="0"/>
              <a:t> </a:t>
            </a:r>
            <a:r>
              <a:rPr lang="en-US" dirty="0" err="1"/>
              <a:t>úUúX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ùTXú</a:t>
            </a:r>
            <a:r>
              <a:rPr lang="en-US" dirty="0"/>
              <a:t>] ×Õ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ùTt±P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0C108-DB8A-4E5B-B579-92F36F71FC80}"/>
              </a:ext>
            </a:extLst>
          </p:cNvPr>
          <p:cNvSpPr txBox="1"/>
          <p:nvPr/>
        </p:nvSpPr>
        <p:spPr>
          <a:xfrm>
            <a:off x="546682" y="5377237"/>
            <a:ext cx="1109863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NôpûYRû</a:t>
            </a:r>
            <a:r>
              <a:rPr lang="en-US" dirty="0"/>
              <a:t>] </a:t>
            </a:r>
            <a:r>
              <a:rPr lang="en-US" dirty="0" err="1"/>
              <a:t>G­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Nô</a:t>
            </a:r>
            <a:r>
              <a:rPr lang="en-US" dirty="0"/>
              <a:t> </a:t>
            </a:r>
            <a:r>
              <a:rPr lang="en-US" dirty="0" err="1"/>
              <a:t>AûPkRôt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úNôo®u</a:t>
            </a:r>
            <a:r>
              <a:rPr lang="en-US" dirty="0"/>
              <a:t>±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SôÓúYôm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5BAA3-393C-46BC-BEE0-277FF248E959}"/>
              </a:ext>
            </a:extLst>
          </p:cNvPr>
          <p:cNvSpPr txBox="1"/>
          <p:nvPr/>
        </p:nvSpPr>
        <p:spPr>
          <a:xfrm>
            <a:off x="2238112" y="5377237"/>
            <a:ext cx="77157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¡</a:t>
            </a:r>
            <a:r>
              <a:rPr lang="en-US" dirty="0" err="1"/>
              <a:t>ÚûT«u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LojR¬Pm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ùTt±P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F7AD6-CF18-4673-8DEE-CFB294396CAC}"/>
              </a:ext>
            </a:extLst>
          </p:cNvPr>
          <p:cNvSpPr txBox="1"/>
          <p:nvPr/>
        </p:nvSpPr>
        <p:spPr>
          <a:xfrm>
            <a:off x="1625716" y="5377238"/>
            <a:ext cx="89405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v§ÃLÞdÏs</a:t>
            </a:r>
            <a:r>
              <a:rPr lang="en-US" dirty="0"/>
              <a:t> </a:t>
            </a:r>
            <a:r>
              <a:rPr lang="en-US" dirty="0" err="1"/>
              <a:t>U¬Vôs</a:t>
            </a:r>
            <a:r>
              <a:rPr lang="en-US" dirty="0"/>
              <a:t> </a:t>
            </a:r>
            <a:r>
              <a:rPr lang="en-US" dirty="0" err="1"/>
              <a:t>ùTt</a:t>
            </a:r>
            <a:r>
              <a:rPr lang="en-US" dirty="0"/>
              <a:t>\ </a:t>
            </a:r>
            <a:r>
              <a:rPr lang="en-US" dirty="0" err="1"/>
              <a:t>TôdVm</a:t>
            </a:r>
            <a:r>
              <a:rPr lang="en-US" dirty="0"/>
              <a:t> </a:t>
            </a:r>
            <a:r>
              <a:rPr lang="en-US" dirty="0" err="1"/>
              <a:t>vúRôj§Wm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¥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úRÓúYôm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F0204-698A-4D21-A2DC-AF2ACC8CD539}"/>
              </a:ext>
            </a:extLst>
          </p:cNvPr>
          <p:cNvSpPr txBox="1"/>
          <p:nvPr/>
        </p:nvSpPr>
        <p:spPr>
          <a:xfrm>
            <a:off x="1978054" y="5368849"/>
            <a:ext cx="82358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ù_Vj§u</a:t>
            </a:r>
            <a:r>
              <a:rPr lang="en-US" dirty="0"/>
              <a:t> </a:t>
            </a:r>
            <a:r>
              <a:rPr lang="en-US" dirty="0" err="1"/>
              <a:t>úUúX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ù_VúU</a:t>
            </a:r>
            <a:r>
              <a:rPr lang="en-US" dirty="0"/>
              <a:t> </a:t>
            </a:r>
            <a:r>
              <a:rPr lang="en-US" dirty="0" err="1"/>
              <a:t>ù_V</a:t>
            </a:r>
            <a:r>
              <a:rPr lang="en-US" dirty="0"/>
              <a:t> ùRô²Vônl </a:t>
            </a:r>
            <a:r>
              <a:rPr lang="en-US" dirty="0" err="1"/>
              <a:t>ùTt±P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1F1AE-9705-42F4-8397-A892CC393BC6}"/>
              </a:ext>
            </a:extLst>
          </p:cNvPr>
          <p:cNvSpPr txBox="1"/>
          <p:nvPr/>
        </p:nvSpPr>
        <p:spPr>
          <a:xfrm>
            <a:off x="1613133" y="5377238"/>
            <a:ext cx="89657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úTôo</a:t>
            </a:r>
            <a:r>
              <a:rPr lang="en-US" dirty="0"/>
              <a:t> </a:t>
            </a:r>
            <a:r>
              <a:rPr lang="en-US" dirty="0" err="1"/>
              <a:t>Øû</a:t>
            </a:r>
            <a:r>
              <a:rPr lang="en-US" dirty="0"/>
              <a:t>]«p £ß </a:t>
            </a:r>
            <a:r>
              <a:rPr lang="en-US" dirty="0" err="1"/>
              <a:t>RôÅÕ</a:t>
            </a:r>
            <a:r>
              <a:rPr lang="en-US" dirty="0"/>
              <a:t> </a:t>
            </a:r>
            <a:r>
              <a:rPr lang="en-US" dirty="0" err="1"/>
              <a:t>úTôX</a:t>
            </a:r>
            <a:r>
              <a:rPr lang="en-US" dirty="0"/>
              <a:t> </a:t>
            </a:r>
            <a:r>
              <a:rPr lang="en-US" dirty="0" err="1"/>
              <a:t>úTôo</a:t>
            </a:r>
            <a:r>
              <a:rPr lang="en-US" dirty="0"/>
              <a:t> </a:t>
            </a:r>
            <a:r>
              <a:rPr lang="en-US" dirty="0" err="1"/>
              <a:t>ÅWWôL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ù_«</a:t>
            </a:r>
            <a:r>
              <a:rPr lang="en-US" dirty="0" err="1"/>
              <a:t>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63A7A-0F9D-43AD-88B4-289B40D89868}"/>
              </a:ext>
            </a:extLst>
          </p:cNvPr>
          <p:cNvSpPr txBox="1"/>
          <p:nvPr/>
        </p:nvSpPr>
        <p:spPr>
          <a:xfrm>
            <a:off x="1751551" y="5368848"/>
            <a:ext cx="86888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Sm©dûL«u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</a:t>
            </a:r>
            <a:r>
              <a:rPr lang="en-US" dirty="0" err="1"/>
              <a:t>Sm©dûL</a:t>
            </a:r>
            <a:r>
              <a:rPr lang="en-US" dirty="0"/>
              <a:t> </a:t>
            </a:r>
          </a:p>
          <a:p>
            <a:r>
              <a:rPr lang="en-US" dirty="0" err="1"/>
              <a:t>Sp</a:t>
            </a:r>
            <a:r>
              <a:rPr lang="en-US" dirty="0"/>
              <a:t> ®</a:t>
            </a:r>
            <a:r>
              <a:rPr lang="en-US" dirty="0" err="1"/>
              <a:t>ÑYôNm</a:t>
            </a:r>
            <a:r>
              <a:rPr lang="en-US" dirty="0"/>
              <a:t> </a:t>
            </a:r>
            <a:r>
              <a:rPr lang="en-US" dirty="0" err="1"/>
              <a:t>ùTt±P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196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2020-09-13T07:05:40Z</dcterms:modified>
</cp:coreProperties>
</file>