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3BD209A-4E22-4532-AF26-51CD1E8F5743}"/>
    <pc:docChg chg="delSld modSld">
      <pc:chgData name="Samson Christopher" userId="6a13b5f1e64a53ae" providerId="LiveId" clId="{F3BD209A-4E22-4532-AF26-51CD1E8F5743}" dt="2020-05-02T14:23:35.691" v="564" actId="1036"/>
      <pc:docMkLst>
        <pc:docMk/>
      </pc:docMkLst>
      <pc:sldChg chg="del">
        <pc:chgData name="Samson Christopher" userId="6a13b5f1e64a53ae" providerId="LiveId" clId="{F3BD209A-4E22-4532-AF26-51CD1E8F5743}" dt="2020-05-02T14:20:50.60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3BD209A-4E22-4532-AF26-51CD1E8F5743}" dt="2020-05-02T14:22:20.242" v="82" actId="1036"/>
        <pc:sldMkLst>
          <pc:docMk/>
          <pc:sldMk cId="1777894342" sldId="389"/>
        </pc:sldMkLst>
        <pc:spChg chg="add mod">
          <ac:chgData name="Samson Christopher" userId="6a13b5f1e64a53ae" providerId="LiveId" clId="{F3BD209A-4E22-4532-AF26-51CD1E8F5743}" dt="2020-05-02T14:22:20.242" v="82" actId="1036"/>
          <ac:spMkLst>
            <pc:docMk/>
            <pc:sldMk cId="1777894342" sldId="389"/>
            <ac:spMk id="2" creationId="{759DC0EF-6C15-4935-81AF-CCB924E889A4}"/>
          </ac:spMkLst>
        </pc:spChg>
      </pc:sldChg>
      <pc:sldChg chg="addSp modSp mod">
        <pc:chgData name="Samson Christopher" userId="6a13b5f1e64a53ae" providerId="LiveId" clId="{F3BD209A-4E22-4532-AF26-51CD1E8F5743}" dt="2020-05-02T14:22:28.365" v="132" actId="1036"/>
        <pc:sldMkLst>
          <pc:docMk/>
          <pc:sldMk cId="850099564" sldId="390"/>
        </pc:sldMkLst>
        <pc:spChg chg="add mod">
          <ac:chgData name="Samson Christopher" userId="6a13b5f1e64a53ae" providerId="LiveId" clId="{F3BD209A-4E22-4532-AF26-51CD1E8F5743}" dt="2020-05-02T14:22:28.365" v="132" actId="1036"/>
          <ac:spMkLst>
            <pc:docMk/>
            <pc:sldMk cId="850099564" sldId="390"/>
            <ac:spMk id="2" creationId="{1CEA6576-95DD-42F1-A9B0-6CE3D664CFEB}"/>
          </ac:spMkLst>
        </pc:spChg>
      </pc:sldChg>
      <pc:sldChg chg="addSp modSp mod">
        <pc:chgData name="Samson Christopher" userId="6a13b5f1e64a53ae" providerId="LiveId" clId="{F3BD209A-4E22-4532-AF26-51CD1E8F5743}" dt="2020-05-02T14:22:35.929" v="186" actId="1036"/>
        <pc:sldMkLst>
          <pc:docMk/>
          <pc:sldMk cId="944968354" sldId="391"/>
        </pc:sldMkLst>
        <pc:spChg chg="add mod">
          <ac:chgData name="Samson Christopher" userId="6a13b5f1e64a53ae" providerId="LiveId" clId="{F3BD209A-4E22-4532-AF26-51CD1E8F5743}" dt="2020-05-02T14:22:35.929" v="186" actId="1036"/>
          <ac:spMkLst>
            <pc:docMk/>
            <pc:sldMk cId="944968354" sldId="391"/>
            <ac:spMk id="2" creationId="{F74B0252-4D25-4BCF-BE02-D3EE8CF3195E}"/>
          </ac:spMkLst>
        </pc:spChg>
      </pc:sldChg>
      <pc:sldChg chg="addSp modSp mod">
        <pc:chgData name="Samson Christopher" userId="6a13b5f1e64a53ae" providerId="LiveId" clId="{F3BD209A-4E22-4532-AF26-51CD1E8F5743}" dt="2020-05-02T14:22:44.314" v="232" actId="1036"/>
        <pc:sldMkLst>
          <pc:docMk/>
          <pc:sldMk cId="1414681237" sldId="392"/>
        </pc:sldMkLst>
        <pc:spChg chg="add mod">
          <ac:chgData name="Samson Christopher" userId="6a13b5f1e64a53ae" providerId="LiveId" clId="{F3BD209A-4E22-4532-AF26-51CD1E8F5743}" dt="2020-05-02T14:22:44.314" v="232" actId="1036"/>
          <ac:spMkLst>
            <pc:docMk/>
            <pc:sldMk cId="1414681237" sldId="392"/>
            <ac:spMk id="2" creationId="{528E92F1-2D98-42BE-A76F-7DCCB3A41619}"/>
          </ac:spMkLst>
        </pc:spChg>
      </pc:sldChg>
      <pc:sldChg chg="addSp modSp mod">
        <pc:chgData name="Samson Christopher" userId="6a13b5f1e64a53ae" providerId="LiveId" clId="{F3BD209A-4E22-4532-AF26-51CD1E8F5743}" dt="2020-05-02T14:22:51.560" v="277" actId="1036"/>
        <pc:sldMkLst>
          <pc:docMk/>
          <pc:sldMk cId="4103851070" sldId="393"/>
        </pc:sldMkLst>
        <pc:spChg chg="add mod">
          <ac:chgData name="Samson Christopher" userId="6a13b5f1e64a53ae" providerId="LiveId" clId="{F3BD209A-4E22-4532-AF26-51CD1E8F5743}" dt="2020-05-02T14:22:51.560" v="277" actId="1036"/>
          <ac:spMkLst>
            <pc:docMk/>
            <pc:sldMk cId="4103851070" sldId="393"/>
            <ac:spMk id="2" creationId="{0C468AB3-1B22-46B8-AE5C-270DF6360D4F}"/>
          </ac:spMkLst>
        </pc:spChg>
      </pc:sldChg>
      <pc:sldChg chg="addSp modSp mod">
        <pc:chgData name="Samson Christopher" userId="6a13b5f1e64a53ae" providerId="LiveId" clId="{F3BD209A-4E22-4532-AF26-51CD1E8F5743}" dt="2020-05-02T14:22:58.686" v="329" actId="1036"/>
        <pc:sldMkLst>
          <pc:docMk/>
          <pc:sldMk cId="659567130" sldId="394"/>
        </pc:sldMkLst>
        <pc:spChg chg="add mod">
          <ac:chgData name="Samson Christopher" userId="6a13b5f1e64a53ae" providerId="LiveId" clId="{F3BD209A-4E22-4532-AF26-51CD1E8F5743}" dt="2020-05-02T14:22:58.686" v="329" actId="1036"/>
          <ac:spMkLst>
            <pc:docMk/>
            <pc:sldMk cId="659567130" sldId="394"/>
            <ac:spMk id="2" creationId="{29DF4BFD-8895-4276-A74F-00E90B7E8E23}"/>
          </ac:spMkLst>
        </pc:spChg>
      </pc:sldChg>
      <pc:sldChg chg="addSp modSp mod">
        <pc:chgData name="Samson Christopher" userId="6a13b5f1e64a53ae" providerId="LiveId" clId="{F3BD209A-4E22-4532-AF26-51CD1E8F5743}" dt="2020-05-02T14:23:09.487" v="382" actId="1036"/>
        <pc:sldMkLst>
          <pc:docMk/>
          <pc:sldMk cId="859356432" sldId="395"/>
        </pc:sldMkLst>
        <pc:spChg chg="add mod">
          <ac:chgData name="Samson Christopher" userId="6a13b5f1e64a53ae" providerId="LiveId" clId="{F3BD209A-4E22-4532-AF26-51CD1E8F5743}" dt="2020-05-02T14:23:09.487" v="382" actId="1036"/>
          <ac:spMkLst>
            <pc:docMk/>
            <pc:sldMk cId="859356432" sldId="395"/>
            <ac:spMk id="2" creationId="{186C287A-4A4E-40DC-AACA-5D3EE55911AA}"/>
          </ac:spMkLst>
        </pc:spChg>
      </pc:sldChg>
      <pc:sldChg chg="addSp modSp mod">
        <pc:chgData name="Samson Christopher" userId="6a13b5f1e64a53ae" providerId="LiveId" clId="{F3BD209A-4E22-4532-AF26-51CD1E8F5743}" dt="2020-05-02T14:23:17.680" v="439" actId="1036"/>
        <pc:sldMkLst>
          <pc:docMk/>
          <pc:sldMk cId="2025405914" sldId="396"/>
        </pc:sldMkLst>
        <pc:spChg chg="add mod">
          <ac:chgData name="Samson Christopher" userId="6a13b5f1e64a53ae" providerId="LiveId" clId="{F3BD209A-4E22-4532-AF26-51CD1E8F5743}" dt="2020-05-02T14:23:17.680" v="439" actId="1036"/>
          <ac:spMkLst>
            <pc:docMk/>
            <pc:sldMk cId="2025405914" sldId="396"/>
            <ac:spMk id="2" creationId="{A0AAC796-8D60-4D94-B78F-056F5FEA7999}"/>
          </ac:spMkLst>
        </pc:spChg>
      </pc:sldChg>
      <pc:sldChg chg="addSp modSp mod">
        <pc:chgData name="Samson Christopher" userId="6a13b5f1e64a53ae" providerId="LiveId" clId="{F3BD209A-4E22-4532-AF26-51CD1E8F5743}" dt="2020-05-02T14:23:26.317" v="498" actId="1035"/>
        <pc:sldMkLst>
          <pc:docMk/>
          <pc:sldMk cId="2940326978" sldId="397"/>
        </pc:sldMkLst>
        <pc:spChg chg="add mod">
          <ac:chgData name="Samson Christopher" userId="6a13b5f1e64a53ae" providerId="LiveId" clId="{F3BD209A-4E22-4532-AF26-51CD1E8F5743}" dt="2020-05-02T14:23:26.317" v="498" actId="1035"/>
          <ac:spMkLst>
            <pc:docMk/>
            <pc:sldMk cId="2940326978" sldId="397"/>
            <ac:spMk id="2" creationId="{4A63A663-9362-4E1E-88A0-D178166C5C28}"/>
          </ac:spMkLst>
        </pc:spChg>
      </pc:sldChg>
      <pc:sldChg chg="addSp modSp mod">
        <pc:chgData name="Samson Christopher" userId="6a13b5f1e64a53ae" providerId="LiveId" clId="{F3BD209A-4E22-4532-AF26-51CD1E8F5743}" dt="2020-05-02T14:23:35.691" v="564" actId="1036"/>
        <pc:sldMkLst>
          <pc:docMk/>
          <pc:sldMk cId="2964080828" sldId="398"/>
        </pc:sldMkLst>
        <pc:spChg chg="add mod">
          <ac:chgData name="Samson Christopher" userId="6a13b5f1e64a53ae" providerId="LiveId" clId="{F3BD209A-4E22-4532-AF26-51CD1E8F5743}" dt="2020-05-02T14:23:35.691" v="564" actId="1036"/>
          <ac:spMkLst>
            <pc:docMk/>
            <pc:sldMk cId="2964080828" sldId="398"/>
            <ac:spMk id="2" creationId="{6CC08585-6C47-493D-B5D6-6B3B89E889CA}"/>
          </ac:spMkLst>
        </pc:spChg>
      </pc:sldChg>
      <pc:sldChg chg="del">
        <pc:chgData name="Samson Christopher" userId="6a13b5f1e64a53ae" providerId="LiveId" clId="{F3BD209A-4E22-4532-AF26-51CD1E8F5743}" dt="2020-05-02T14:20:36.97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3BD209A-4E22-4532-AF26-51CD1E8F5743}" dt="2020-05-02T14:20:37.50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3BD209A-4E22-4532-AF26-51CD1E8F5743}" dt="2020-05-02T14:20:38.00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3BD209A-4E22-4532-AF26-51CD1E8F5743}" dt="2020-05-02T14:20:38.50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3BD209A-4E22-4532-AF26-51CD1E8F5743}" dt="2020-05-02T14:20:39.23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facebook.etzm@gmail.com" userId="05f0189a5894c19d" providerId="LiveId" clId="{E542B024-5A78-496C-8FA0-CB4D5DD251FF}"/>
    <pc:docChg chg="modSld">
      <pc:chgData name="facebook.etzm@gmail.com" userId="05f0189a5894c19d" providerId="LiveId" clId="{E542B024-5A78-496C-8FA0-CB4D5DD251FF}" dt="2020-10-11T01:04:23.595" v="2" actId="2711"/>
      <pc:docMkLst>
        <pc:docMk/>
      </pc:docMkLst>
      <pc:sldChg chg="modSp mod">
        <pc:chgData name="facebook.etzm@gmail.com" userId="05f0189a5894c19d" providerId="LiveId" clId="{E542B024-5A78-496C-8FA0-CB4D5DD251FF}" dt="2020-10-11T01:04:23.595" v="2" actId="2711"/>
        <pc:sldMkLst>
          <pc:docMk/>
          <pc:sldMk cId="1777894342" sldId="389"/>
        </pc:sldMkLst>
        <pc:spChg chg="mod">
          <ac:chgData name="facebook.etzm@gmail.com" userId="05f0189a5894c19d" providerId="LiveId" clId="{E542B024-5A78-496C-8FA0-CB4D5DD251FF}" dt="2020-10-11T01:04:23.595" v="2" actId="2711"/>
          <ac:spMkLst>
            <pc:docMk/>
            <pc:sldMk cId="1777894342" sldId="389"/>
            <ac:spMk id="2" creationId="{759DC0EF-6C15-4935-81AF-CCB924E889A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DC0EF-6C15-4935-81AF-CCB924E889A4}"/>
              </a:ext>
            </a:extLst>
          </p:cNvPr>
          <p:cNvSpPr/>
          <p:nvPr/>
        </p:nvSpPr>
        <p:spPr>
          <a:xfrm>
            <a:off x="-247239" y="5358362"/>
            <a:ext cx="126864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ù_ô­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C08585-6C47-493D-B5D6-6B3B89E889CA}"/>
              </a:ext>
            </a:extLst>
          </p:cNvPr>
          <p:cNvSpPr/>
          <p:nvPr/>
        </p:nvSpPr>
        <p:spPr>
          <a:xfrm>
            <a:off x="181562" y="5366751"/>
            <a:ext cx="118288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Ge¡Ûm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A6576-95DD-42F1-A9B0-6CE3D664CFEB}"/>
              </a:ext>
            </a:extLst>
          </p:cNvPr>
          <p:cNvSpPr/>
          <p:nvPr/>
        </p:nvSpPr>
        <p:spPr>
          <a:xfrm>
            <a:off x="130265" y="5366751"/>
            <a:ext cx="119314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Aì©úV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ùSgNm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YôÃúWô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B0252-4D25-4BCF-BE02-D3EE8CF3195E}"/>
              </a:ext>
            </a:extLst>
          </p:cNvPr>
          <p:cNvSpPr/>
          <p:nvPr/>
        </p:nvSpPr>
        <p:spPr>
          <a:xfrm>
            <a:off x="-1616204" y="5357802"/>
            <a:ext cx="154244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E92F1-2D98-42BE-A76F-7DCCB3A41619}"/>
              </a:ext>
            </a:extLst>
          </p:cNvPr>
          <p:cNvSpPr/>
          <p:nvPr/>
        </p:nvSpPr>
        <p:spPr>
          <a:xfrm>
            <a:off x="-617533" y="5357799"/>
            <a:ext cx="134270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¿N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Uôh¼úWô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68AB3-1B22-46B8-AE5C-270DF6360D4F}"/>
              </a:ext>
            </a:extLst>
          </p:cNvPr>
          <p:cNvSpPr/>
          <p:nvPr/>
        </p:nvSpPr>
        <p:spPr>
          <a:xfrm>
            <a:off x="0" y="53573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úLhPôp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TômûT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EiúPô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§u]d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EiúPô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DF4BFD-8895-4276-A74F-00E90B7E8E23}"/>
              </a:ext>
            </a:extLst>
          </p:cNvPr>
          <p:cNvSpPr/>
          <p:nvPr/>
        </p:nvSpPr>
        <p:spPr>
          <a:xfrm>
            <a:off x="-313766" y="5358362"/>
            <a:ext cx="12819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ùTôpXôúRôo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St©Rô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6C287A-4A4E-40DC-AACA-5D3EE55911AA}"/>
              </a:ext>
            </a:extLst>
          </p:cNvPr>
          <p:cNvSpPr/>
          <p:nvPr/>
        </p:nvSpPr>
        <p:spPr>
          <a:xfrm>
            <a:off x="-2282253" y="5357806"/>
            <a:ext cx="167565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AXeúLôXjûR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AAC796-8D60-4D94-B78F-056F5FEA7999}"/>
              </a:ext>
            </a:extLst>
          </p:cNvPr>
          <p:cNvSpPr/>
          <p:nvPr/>
        </p:nvSpPr>
        <p:spPr>
          <a:xfrm>
            <a:off x="-303346" y="5358362"/>
            <a:ext cx="127986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ùSôkÕ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UÚÞ¡uú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ùLgÑ¡ú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63A663-9362-4E1E-88A0-D178166C5C28}"/>
              </a:ext>
            </a:extLst>
          </p:cNvPr>
          <p:cNvSpPr/>
          <p:nvPr/>
        </p:nvSpPr>
        <p:spPr>
          <a:xfrm>
            <a:off x="-3018029" y="5366424"/>
            <a:ext cx="18228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RLlTú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60</cp:revision>
  <dcterms:created xsi:type="dcterms:W3CDTF">2019-11-02T16:27:41Z</dcterms:created>
  <dcterms:modified xsi:type="dcterms:W3CDTF">2020-10-11T01:04:25Z</dcterms:modified>
</cp:coreProperties>
</file>