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A276E373-187B-40BD-8BA8-93E6AD88594C}"/>
    <pc:docChg chg="delSld modSld">
      <pc:chgData name="Samson Christopher" userId="6a13b5f1e64a53ae" providerId="LiveId" clId="{A276E373-187B-40BD-8BA8-93E6AD88594C}" dt="2020-05-02T14:32:03.722" v="507" actId="1035"/>
      <pc:docMkLst>
        <pc:docMk/>
      </pc:docMkLst>
      <pc:sldChg chg="del">
        <pc:chgData name="Samson Christopher" userId="6a13b5f1e64a53ae" providerId="LiveId" clId="{A276E373-187B-40BD-8BA8-93E6AD88594C}" dt="2020-05-02T14:29:24.324" v="18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A276E373-187B-40BD-8BA8-93E6AD88594C}" dt="2020-05-02T14:30:56.440" v="85" actId="1035"/>
        <pc:sldMkLst>
          <pc:docMk/>
          <pc:sldMk cId="1777894342" sldId="389"/>
        </pc:sldMkLst>
        <pc:spChg chg="add mod">
          <ac:chgData name="Samson Christopher" userId="6a13b5f1e64a53ae" providerId="LiveId" clId="{A276E373-187B-40BD-8BA8-93E6AD88594C}" dt="2020-05-02T14:30:56.440" v="85" actId="1035"/>
          <ac:spMkLst>
            <pc:docMk/>
            <pc:sldMk cId="1777894342" sldId="389"/>
            <ac:spMk id="2" creationId="{5EE5B982-D6F4-4D31-8C85-3EA3CC4F2CA6}"/>
          </ac:spMkLst>
        </pc:spChg>
      </pc:sldChg>
      <pc:sldChg chg="addSp modSp mod">
        <pc:chgData name="Samson Christopher" userId="6a13b5f1e64a53ae" providerId="LiveId" clId="{A276E373-187B-40BD-8BA8-93E6AD88594C}" dt="2020-05-02T14:31:03.391" v="130" actId="1036"/>
        <pc:sldMkLst>
          <pc:docMk/>
          <pc:sldMk cId="850099564" sldId="390"/>
        </pc:sldMkLst>
        <pc:spChg chg="add mod">
          <ac:chgData name="Samson Christopher" userId="6a13b5f1e64a53ae" providerId="LiveId" clId="{A276E373-187B-40BD-8BA8-93E6AD88594C}" dt="2020-05-02T14:31:03.391" v="130" actId="1036"/>
          <ac:spMkLst>
            <pc:docMk/>
            <pc:sldMk cId="850099564" sldId="390"/>
            <ac:spMk id="2" creationId="{FB370F90-8F93-4D32-8998-EC68BE7CA94B}"/>
          </ac:spMkLst>
        </pc:spChg>
      </pc:sldChg>
      <pc:sldChg chg="addSp modSp mod">
        <pc:chgData name="Samson Christopher" userId="6a13b5f1e64a53ae" providerId="LiveId" clId="{A276E373-187B-40BD-8BA8-93E6AD88594C}" dt="2020-05-02T14:31:11.079" v="176" actId="1036"/>
        <pc:sldMkLst>
          <pc:docMk/>
          <pc:sldMk cId="944968354" sldId="391"/>
        </pc:sldMkLst>
        <pc:spChg chg="add mod">
          <ac:chgData name="Samson Christopher" userId="6a13b5f1e64a53ae" providerId="LiveId" clId="{A276E373-187B-40BD-8BA8-93E6AD88594C}" dt="2020-05-02T14:31:11.079" v="176" actId="1036"/>
          <ac:spMkLst>
            <pc:docMk/>
            <pc:sldMk cId="944968354" sldId="391"/>
            <ac:spMk id="2" creationId="{4F287091-38FD-49E4-90E7-049CF1704525}"/>
          </ac:spMkLst>
        </pc:spChg>
      </pc:sldChg>
      <pc:sldChg chg="addSp modSp mod">
        <pc:chgData name="Samson Christopher" userId="6a13b5f1e64a53ae" providerId="LiveId" clId="{A276E373-187B-40BD-8BA8-93E6AD88594C}" dt="2020-05-02T14:31:16.946" v="217" actId="1036"/>
        <pc:sldMkLst>
          <pc:docMk/>
          <pc:sldMk cId="1414681237" sldId="392"/>
        </pc:sldMkLst>
        <pc:spChg chg="add mod">
          <ac:chgData name="Samson Christopher" userId="6a13b5f1e64a53ae" providerId="LiveId" clId="{A276E373-187B-40BD-8BA8-93E6AD88594C}" dt="2020-05-02T14:31:16.946" v="217" actId="1036"/>
          <ac:spMkLst>
            <pc:docMk/>
            <pc:sldMk cId="1414681237" sldId="392"/>
            <ac:spMk id="2" creationId="{7C8AE059-7EE2-44BA-8DAE-019CB2E17C1C}"/>
          </ac:spMkLst>
        </pc:spChg>
      </pc:sldChg>
      <pc:sldChg chg="addSp modSp mod">
        <pc:chgData name="Samson Christopher" userId="6a13b5f1e64a53ae" providerId="LiveId" clId="{A276E373-187B-40BD-8BA8-93E6AD88594C}" dt="2020-05-02T14:31:22.800" v="258" actId="1035"/>
        <pc:sldMkLst>
          <pc:docMk/>
          <pc:sldMk cId="4103851070" sldId="393"/>
        </pc:sldMkLst>
        <pc:spChg chg="add mod">
          <ac:chgData name="Samson Christopher" userId="6a13b5f1e64a53ae" providerId="LiveId" clId="{A276E373-187B-40BD-8BA8-93E6AD88594C}" dt="2020-05-02T14:31:22.800" v="258" actId="1035"/>
          <ac:spMkLst>
            <pc:docMk/>
            <pc:sldMk cId="4103851070" sldId="393"/>
            <ac:spMk id="2" creationId="{89DE777C-2109-47B7-ADBF-DC1159AA48B1}"/>
          </ac:spMkLst>
        </pc:spChg>
      </pc:sldChg>
      <pc:sldChg chg="addSp modSp mod">
        <pc:chgData name="Samson Christopher" userId="6a13b5f1e64a53ae" providerId="LiveId" clId="{A276E373-187B-40BD-8BA8-93E6AD88594C}" dt="2020-05-02T14:31:32.135" v="313" actId="1035"/>
        <pc:sldMkLst>
          <pc:docMk/>
          <pc:sldMk cId="659567130" sldId="394"/>
        </pc:sldMkLst>
        <pc:spChg chg="add mod">
          <ac:chgData name="Samson Christopher" userId="6a13b5f1e64a53ae" providerId="LiveId" clId="{A276E373-187B-40BD-8BA8-93E6AD88594C}" dt="2020-05-02T14:31:32.135" v="313" actId="1035"/>
          <ac:spMkLst>
            <pc:docMk/>
            <pc:sldMk cId="659567130" sldId="394"/>
            <ac:spMk id="2" creationId="{7DB4945D-F8E2-4A98-887C-BE601B464523}"/>
          </ac:spMkLst>
        </pc:spChg>
      </pc:sldChg>
      <pc:sldChg chg="addSp modSp mod">
        <pc:chgData name="Samson Christopher" userId="6a13b5f1e64a53ae" providerId="LiveId" clId="{A276E373-187B-40BD-8BA8-93E6AD88594C}" dt="2020-05-02T14:31:42.561" v="365" actId="1035"/>
        <pc:sldMkLst>
          <pc:docMk/>
          <pc:sldMk cId="859356432" sldId="395"/>
        </pc:sldMkLst>
        <pc:spChg chg="add mod">
          <ac:chgData name="Samson Christopher" userId="6a13b5f1e64a53ae" providerId="LiveId" clId="{A276E373-187B-40BD-8BA8-93E6AD88594C}" dt="2020-05-02T14:31:42.561" v="365" actId="1035"/>
          <ac:spMkLst>
            <pc:docMk/>
            <pc:sldMk cId="859356432" sldId="395"/>
            <ac:spMk id="2" creationId="{165CE5E6-0DF2-43E9-B303-A0A93904C66F}"/>
          </ac:spMkLst>
        </pc:spChg>
      </pc:sldChg>
      <pc:sldChg chg="addSp modSp mod">
        <pc:chgData name="Samson Christopher" userId="6a13b5f1e64a53ae" providerId="LiveId" clId="{A276E373-187B-40BD-8BA8-93E6AD88594C}" dt="2020-05-02T14:31:49.584" v="411" actId="1036"/>
        <pc:sldMkLst>
          <pc:docMk/>
          <pc:sldMk cId="2025405914" sldId="396"/>
        </pc:sldMkLst>
        <pc:spChg chg="add mod">
          <ac:chgData name="Samson Christopher" userId="6a13b5f1e64a53ae" providerId="LiveId" clId="{A276E373-187B-40BD-8BA8-93E6AD88594C}" dt="2020-05-02T14:31:49.584" v="411" actId="1036"/>
          <ac:spMkLst>
            <pc:docMk/>
            <pc:sldMk cId="2025405914" sldId="396"/>
            <ac:spMk id="2" creationId="{F703D736-A292-4202-8C0D-DAC0BA57CC3F}"/>
          </ac:spMkLst>
        </pc:spChg>
      </pc:sldChg>
      <pc:sldChg chg="addSp modSp mod">
        <pc:chgData name="Samson Christopher" userId="6a13b5f1e64a53ae" providerId="LiveId" clId="{A276E373-187B-40BD-8BA8-93E6AD88594C}" dt="2020-05-02T14:31:56.326" v="456" actId="1035"/>
        <pc:sldMkLst>
          <pc:docMk/>
          <pc:sldMk cId="2940326978" sldId="397"/>
        </pc:sldMkLst>
        <pc:spChg chg="add mod">
          <ac:chgData name="Samson Christopher" userId="6a13b5f1e64a53ae" providerId="LiveId" clId="{A276E373-187B-40BD-8BA8-93E6AD88594C}" dt="2020-05-02T14:31:56.326" v="456" actId="1035"/>
          <ac:spMkLst>
            <pc:docMk/>
            <pc:sldMk cId="2940326978" sldId="397"/>
            <ac:spMk id="2" creationId="{136D5160-855F-46B6-9C23-1C8D3787F906}"/>
          </ac:spMkLst>
        </pc:spChg>
      </pc:sldChg>
      <pc:sldChg chg="addSp modSp mod">
        <pc:chgData name="Samson Christopher" userId="6a13b5f1e64a53ae" providerId="LiveId" clId="{A276E373-187B-40BD-8BA8-93E6AD88594C}" dt="2020-05-02T14:32:03.722" v="507" actId="1035"/>
        <pc:sldMkLst>
          <pc:docMk/>
          <pc:sldMk cId="2964080828" sldId="398"/>
        </pc:sldMkLst>
        <pc:spChg chg="add mod">
          <ac:chgData name="Samson Christopher" userId="6a13b5f1e64a53ae" providerId="LiveId" clId="{A276E373-187B-40BD-8BA8-93E6AD88594C}" dt="2020-05-02T14:32:03.722" v="507" actId="1035"/>
          <ac:spMkLst>
            <pc:docMk/>
            <pc:sldMk cId="2964080828" sldId="398"/>
            <ac:spMk id="2" creationId="{7B05DAD5-E42C-4522-AE63-7C4D5CE312BC}"/>
          </ac:spMkLst>
        </pc:spChg>
      </pc:sldChg>
      <pc:sldChg chg="del">
        <pc:chgData name="Samson Christopher" userId="6a13b5f1e64a53ae" providerId="LiveId" clId="{A276E373-187B-40BD-8BA8-93E6AD88594C}" dt="2020-05-02T14:27:24.137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A276E373-187B-40BD-8BA8-93E6AD88594C}" dt="2020-05-02T14:27:24.821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A276E373-187B-40BD-8BA8-93E6AD88594C}" dt="2020-05-02T14:27:25.340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A276E373-187B-40BD-8BA8-93E6AD88594C}" dt="2020-05-02T14:27:25.791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A276E373-187B-40BD-8BA8-93E6AD88594C}" dt="2020-05-02T14:27:26.354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E5B982-D6F4-4D31-8C85-3EA3CC4F2CA6}"/>
              </a:ext>
            </a:extLst>
          </p:cNvPr>
          <p:cNvSpPr/>
          <p:nvPr/>
        </p:nvSpPr>
        <p:spPr>
          <a:xfrm>
            <a:off x="-320177" y="5366751"/>
            <a:ext cx="1283235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Á§úX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ùTô¯Ùm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[«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úX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05DAD5-E42C-4522-AE63-7C4D5CE312BC}"/>
              </a:ext>
            </a:extLst>
          </p:cNvPr>
          <p:cNvSpPr/>
          <p:nvPr/>
        </p:nvSpPr>
        <p:spPr>
          <a:xfrm>
            <a:off x="-1726813" y="5366428"/>
            <a:ext cx="1564563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ùLôh¥Óm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ùNô¬Ùm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Úl§l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TÓj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Aàl×m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370F90-8F93-4D32-8998-EC68BE7CA94B}"/>
              </a:ext>
            </a:extLst>
          </p:cNvPr>
          <p:cNvSpPr/>
          <p:nvPr/>
        </p:nvSpPr>
        <p:spPr>
          <a:xfrm>
            <a:off x="-510133" y="5358362"/>
            <a:ext cx="132122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WNu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GmûU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×Õ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Nd§ûV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A°j§ÓúU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287091-38FD-49E4-90E7-049CF1704525}"/>
              </a:ext>
            </a:extLst>
          </p:cNvPr>
          <p:cNvSpPr/>
          <p:nvPr/>
        </p:nvSpPr>
        <p:spPr>
          <a:xfrm>
            <a:off x="-296133" y="5366751"/>
            <a:ext cx="127842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CmUiPXm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ØÝYûRÙm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B®Vôp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Óm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8AE059-7EE2-44BA-8DAE-019CB2E17C1C}"/>
              </a:ext>
            </a:extLst>
          </p:cNvPr>
          <p:cNvSpPr/>
          <p:nvPr/>
        </p:nvSpPr>
        <p:spPr>
          <a:xfrm>
            <a:off x="-1330871" y="5366428"/>
            <a:ext cx="1485374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Aàl©úV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Ad¡²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AkRLôWjûR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¿d¡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Óm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DE777C-2109-47B7-ADBF-DC1159AA48B1}"/>
              </a:ext>
            </a:extLst>
          </p:cNvPr>
          <p:cNvSpPr/>
          <p:nvPr/>
        </p:nvSpPr>
        <p:spPr>
          <a:xfrm>
            <a:off x="-1510407" y="5366428"/>
            <a:ext cx="1521281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A°dL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ÚdÏm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ûVl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ùTXlTÓjÕm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B4945D-F8E2-4A98-887C-BE601B464523}"/>
              </a:ext>
            </a:extLst>
          </p:cNvPr>
          <p:cNvSpPr/>
          <p:nvPr/>
        </p:nvSpPr>
        <p:spPr>
          <a:xfrm>
            <a:off x="-1641053" y="5357805"/>
            <a:ext cx="1547410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úRYúXôLj§u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CWL£VeLû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GeLhÏm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ùY°lTÓjÕm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5CE5E6-0DF2-43E9-B303-A0A93904C66F}"/>
              </a:ext>
            </a:extLst>
          </p:cNvPr>
          <p:cNvSpPr/>
          <p:nvPr/>
        </p:nvSpPr>
        <p:spPr>
          <a:xfrm>
            <a:off x="-264072" y="5358362"/>
            <a:ext cx="1272014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úT«u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Nd§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RLoj§PúY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úSô«u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NôTm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ALt±PúY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03D736-A292-4202-8C0D-DAC0BA57CC3F}"/>
              </a:ext>
            </a:extLst>
          </p:cNvPr>
          <p:cNvSpPr/>
          <p:nvPr/>
        </p:nvSpPr>
        <p:spPr>
          <a:xfrm>
            <a:off x="-1867874" y="5357799"/>
            <a:ext cx="1592775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AÚÞm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RkùRmûU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A©ú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`¡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6D5160-855F-46B6-9C23-1C8D3787F906}"/>
              </a:ext>
            </a:extLst>
          </p:cNvPr>
          <p:cNvSpPr/>
          <p:nvPr/>
        </p:nvSpPr>
        <p:spPr>
          <a:xfrm>
            <a:off x="-20418" y="5366751"/>
            <a:ext cx="122328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TWúXôLj§u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A§T§úV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TWúXôLj§u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TXL¦Ls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147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2020-05-02T14:32:05Z</dcterms:modified>
</cp:coreProperties>
</file>