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EC02D-FEDE-49A7-872F-8D4E644B0CC1}" v="4" dt="2020-06-22T16:26:23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22-06-2020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8764D8-CD53-46AA-8861-2CB7DD9C2B7F}"/>
              </a:ext>
            </a:extLst>
          </p:cNvPr>
          <p:cNvSpPr/>
          <p:nvPr/>
        </p:nvSpPr>
        <p:spPr>
          <a:xfrm>
            <a:off x="-2953910" y="5371710"/>
            <a:ext cx="180998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fNVUôn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BºoYôRm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ùTtßdùLôsúYu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FA0026-B249-49A4-8684-81FAD2B52E2B}"/>
              </a:ext>
            </a:extLst>
          </p:cNvPr>
          <p:cNvSpPr/>
          <p:nvPr/>
        </p:nvSpPr>
        <p:spPr>
          <a:xfrm>
            <a:off x="-2898609" y="5371718"/>
            <a:ext cx="179892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EVoYûPúYu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YôrdûL«úX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Eu]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EhLôW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ùNnRôo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DB39E-F64C-4FDE-9C5B-D0C61F677A4D}"/>
              </a:ext>
            </a:extLst>
          </p:cNvPr>
          <p:cNvSpPr/>
          <p:nvPr/>
        </p:nvSpPr>
        <p:spPr>
          <a:xfrm>
            <a:off x="-3031654" y="5371717"/>
            <a:ext cx="182553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YN]m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ûLdùLôsÞúYu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Y¯L°p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SPk§ÓúYu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80D3E-37B2-44CB-ADF7-8D6C2F186A6A}"/>
              </a:ext>
            </a:extLst>
          </p:cNvPr>
          <p:cNvSpPr/>
          <p:nvPr/>
        </p:nvSpPr>
        <p:spPr>
          <a:xfrm>
            <a:off x="-3608738" y="5371715"/>
            <a:ext cx="1940948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úRNj§p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BºoYôRUôn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úYûX«p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BºoYôRUôn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CÚlúTu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192FC3-5737-48C9-BF16-01AEB43E487A}"/>
              </a:ext>
            </a:extLst>
          </p:cNvPr>
          <p:cNvSpPr/>
          <p:nvPr/>
        </p:nvSpPr>
        <p:spPr>
          <a:xfrm>
            <a:off x="-1811771" y="5371719"/>
            <a:ext cx="158155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Åh¥p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BLôWdÏû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pûXúV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úRûYLs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Nk§lTôúW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7E0E2-58B3-4CFD-B317-C36E0CCBC919}"/>
              </a:ext>
            </a:extLst>
          </p:cNvPr>
          <p:cNvSpPr/>
          <p:nvPr/>
        </p:nvSpPr>
        <p:spPr>
          <a:xfrm>
            <a:off x="-2012947" y="5362384"/>
            <a:ext cx="162179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dùL§Wôn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BÙRùUpXôm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oêXUô¡Óm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ôp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BC630A-96A0-4343-99F1-D8CB0F8CDB76}"/>
              </a:ext>
            </a:extLst>
          </p:cNvPr>
          <p:cNvSpPr/>
          <p:nvPr/>
        </p:nvSpPr>
        <p:spPr>
          <a:xfrm>
            <a:off x="-2082678" y="5362381"/>
            <a:ext cx="163573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ùTXu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BúWôd¡Vm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YôdÏjRjRúU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NÃWm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BXVúU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71FE4-41BB-42F9-AEFB-0B6832170BE8}"/>
              </a:ext>
            </a:extLst>
          </p:cNvPr>
          <p:cNvSpPr/>
          <p:nvPr/>
        </p:nvSpPr>
        <p:spPr>
          <a:xfrm>
            <a:off x="-2952309" y="5371714"/>
            <a:ext cx="1809662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YôrdûL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ÕûQÙPu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NmTjÕm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BºoY§dLlTÓm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E3818A-5F1A-4504-BBC0-110710B27E60}"/>
              </a:ext>
            </a:extLst>
          </p:cNvPr>
          <p:cNvSpPr/>
          <p:nvPr/>
        </p:nvSpPr>
        <p:spPr>
          <a:xfrm>
            <a:off x="-2133974" y="5362385"/>
            <a:ext cx="164599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ÏÓmTm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AûPVô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Óm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VYo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_]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UôdÏYôo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59E00-079E-41DA-BC34-CEAE516BB69F}"/>
              </a:ext>
            </a:extLst>
          </p:cNvPr>
          <p:cNvSpPr/>
          <p:nvPr/>
        </p:nvSpPr>
        <p:spPr>
          <a:xfrm>
            <a:off x="-3058907" y="5371715"/>
            <a:ext cx="1830982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C²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GeÏm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LPu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PUôhPôo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ùLôÓdLúY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ùN¯júRôeL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ùNn§ÓYôo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131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2020-06-22T16:32:39Z</dcterms:modified>
</cp:coreProperties>
</file>