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23DE31AE-2F70-4DCF-AE13-762DC41FCEAC}"/>
    <pc:docChg chg="delSld modSld">
      <pc:chgData name="Samson Christopher" userId="6a13b5f1e64a53ae" providerId="LiveId" clId="{23DE31AE-2F70-4DCF-AE13-762DC41FCEAC}" dt="2020-05-02T15:01:49.751" v="607" actId="1035"/>
      <pc:docMkLst>
        <pc:docMk/>
      </pc:docMkLst>
      <pc:sldChg chg="del">
        <pc:chgData name="Samson Christopher" userId="6a13b5f1e64a53ae" providerId="LiveId" clId="{23DE31AE-2F70-4DCF-AE13-762DC41FCEAC}" dt="2020-05-02T14:37:34.18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3DE31AE-2F70-4DCF-AE13-762DC41FCEAC}" dt="2020-05-02T15:00:32.310" v="91" actId="1036"/>
        <pc:sldMkLst>
          <pc:docMk/>
          <pc:sldMk cId="1777894342" sldId="389"/>
        </pc:sldMkLst>
        <pc:spChg chg="add mod">
          <ac:chgData name="Samson Christopher" userId="6a13b5f1e64a53ae" providerId="LiveId" clId="{23DE31AE-2F70-4DCF-AE13-762DC41FCEAC}" dt="2020-05-02T15:00:32.310" v="91" actId="1036"/>
          <ac:spMkLst>
            <pc:docMk/>
            <pc:sldMk cId="1777894342" sldId="389"/>
            <ac:spMk id="2" creationId="{6609FF90-4E8F-4BEF-9771-9D46B4CF7A9A}"/>
          </ac:spMkLst>
        </pc:spChg>
      </pc:sldChg>
      <pc:sldChg chg="addSp modSp mod">
        <pc:chgData name="Samson Christopher" userId="6a13b5f1e64a53ae" providerId="LiveId" clId="{23DE31AE-2F70-4DCF-AE13-762DC41FCEAC}" dt="2020-05-02T15:00:37.230" v="132" actId="1035"/>
        <pc:sldMkLst>
          <pc:docMk/>
          <pc:sldMk cId="850099564" sldId="390"/>
        </pc:sldMkLst>
        <pc:spChg chg="add mod">
          <ac:chgData name="Samson Christopher" userId="6a13b5f1e64a53ae" providerId="LiveId" clId="{23DE31AE-2F70-4DCF-AE13-762DC41FCEAC}" dt="2020-05-02T15:00:37.230" v="132" actId="1035"/>
          <ac:spMkLst>
            <pc:docMk/>
            <pc:sldMk cId="850099564" sldId="390"/>
            <ac:spMk id="2" creationId="{0FED8484-E07B-4213-A103-57FCB61F1C25}"/>
          </ac:spMkLst>
        </pc:spChg>
      </pc:sldChg>
      <pc:sldChg chg="addSp modSp mod">
        <pc:chgData name="Samson Christopher" userId="6a13b5f1e64a53ae" providerId="LiveId" clId="{23DE31AE-2F70-4DCF-AE13-762DC41FCEAC}" dt="2020-05-02T15:00:43.042" v="183" actId="1036"/>
        <pc:sldMkLst>
          <pc:docMk/>
          <pc:sldMk cId="944968354" sldId="391"/>
        </pc:sldMkLst>
        <pc:spChg chg="add mod">
          <ac:chgData name="Samson Christopher" userId="6a13b5f1e64a53ae" providerId="LiveId" clId="{23DE31AE-2F70-4DCF-AE13-762DC41FCEAC}" dt="2020-05-02T15:00:43.042" v="183" actId="1036"/>
          <ac:spMkLst>
            <pc:docMk/>
            <pc:sldMk cId="944968354" sldId="391"/>
            <ac:spMk id="2" creationId="{0F8769E0-8E12-4D85-9FD5-A8F89CF522B2}"/>
          </ac:spMkLst>
        </pc:spChg>
      </pc:sldChg>
      <pc:sldChg chg="addSp modSp mod">
        <pc:chgData name="Samson Christopher" userId="6a13b5f1e64a53ae" providerId="LiveId" clId="{23DE31AE-2F70-4DCF-AE13-762DC41FCEAC}" dt="2020-05-02T15:00:50.069" v="232" actId="1035"/>
        <pc:sldMkLst>
          <pc:docMk/>
          <pc:sldMk cId="1414681237" sldId="392"/>
        </pc:sldMkLst>
        <pc:spChg chg="add mod">
          <ac:chgData name="Samson Christopher" userId="6a13b5f1e64a53ae" providerId="LiveId" clId="{23DE31AE-2F70-4DCF-AE13-762DC41FCEAC}" dt="2020-05-02T15:00:50.069" v="232" actId="1035"/>
          <ac:spMkLst>
            <pc:docMk/>
            <pc:sldMk cId="1414681237" sldId="392"/>
            <ac:spMk id="2" creationId="{BE9EE28F-A2B7-48B7-AEA3-39E4F1DDAD85}"/>
          </ac:spMkLst>
        </pc:spChg>
      </pc:sldChg>
      <pc:sldChg chg="addSp modSp mod">
        <pc:chgData name="Samson Christopher" userId="6a13b5f1e64a53ae" providerId="LiveId" clId="{23DE31AE-2F70-4DCF-AE13-762DC41FCEAC}" dt="2020-05-02T15:00:57.478" v="279" actId="1036"/>
        <pc:sldMkLst>
          <pc:docMk/>
          <pc:sldMk cId="4103851070" sldId="393"/>
        </pc:sldMkLst>
        <pc:spChg chg="add mod">
          <ac:chgData name="Samson Christopher" userId="6a13b5f1e64a53ae" providerId="LiveId" clId="{23DE31AE-2F70-4DCF-AE13-762DC41FCEAC}" dt="2020-05-02T15:00:57.478" v="279" actId="1036"/>
          <ac:spMkLst>
            <pc:docMk/>
            <pc:sldMk cId="4103851070" sldId="393"/>
            <ac:spMk id="2" creationId="{478BE3EA-32E1-47F5-A7DA-CD94ACA3FB7C}"/>
          </ac:spMkLst>
        </pc:spChg>
      </pc:sldChg>
      <pc:sldChg chg="addSp modSp mod">
        <pc:chgData name="Samson Christopher" userId="6a13b5f1e64a53ae" providerId="LiveId" clId="{23DE31AE-2F70-4DCF-AE13-762DC41FCEAC}" dt="2020-05-02T15:01:05.870" v="327" actId="1035"/>
        <pc:sldMkLst>
          <pc:docMk/>
          <pc:sldMk cId="659567130" sldId="394"/>
        </pc:sldMkLst>
        <pc:spChg chg="add mod">
          <ac:chgData name="Samson Christopher" userId="6a13b5f1e64a53ae" providerId="LiveId" clId="{23DE31AE-2F70-4DCF-AE13-762DC41FCEAC}" dt="2020-05-02T15:01:05.870" v="327" actId="1035"/>
          <ac:spMkLst>
            <pc:docMk/>
            <pc:sldMk cId="659567130" sldId="394"/>
            <ac:spMk id="2" creationId="{B8A6F478-9DC5-4C9E-9C5B-EA2BE5024DEB}"/>
          </ac:spMkLst>
        </pc:spChg>
      </pc:sldChg>
      <pc:sldChg chg="addSp modSp mod">
        <pc:chgData name="Samson Christopher" userId="6a13b5f1e64a53ae" providerId="LiveId" clId="{23DE31AE-2F70-4DCF-AE13-762DC41FCEAC}" dt="2020-05-02T15:01:17.154" v="385" actId="1036"/>
        <pc:sldMkLst>
          <pc:docMk/>
          <pc:sldMk cId="859356432" sldId="395"/>
        </pc:sldMkLst>
        <pc:spChg chg="add mod">
          <ac:chgData name="Samson Christopher" userId="6a13b5f1e64a53ae" providerId="LiveId" clId="{23DE31AE-2F70-4DCF-AE13-762DC41FCEAC}" dt="2020-05-02T15:01:17.154" v="385" actId="1036"/>
          <ac:spMkLst>
            <pc:docMk/>
            <pc:sldMk cId="859356432" sldId="395"/>
            <ac:spMk id="2" creationId="{6E2427C0-06F8-4B30-9D82-5BAC8EAB7063}"/>
          </ac:spMkLst>
        </pc:spChg>
      </pc:sldChg>
      <pc:sldChg chg="addSp modSp mod">
        <pc:chgData name="Samson Christopher" userId="6a13b5f1e64a53ae" providerId="LiveId" clId="{23DE31AE-2F70-4DCF-AE13-762DC41FCEAC}" dt="2020-05-02T15:01:23.409" v="426" actId="1035"/>
        <pc:sldMkLst>
          <pc:docMk/>
          <pc:sldMk cId="2025405914" sldId="396"/>
        </pc:sldMkLst>
        <pc:spChg chg="add mod">
          <ac:chgData name="Samson Christopher" userId="6a13b5f1e64a53ae" providerId="LiveId" clId="{23DE31AE-2F70-4DCF-AE13-762DC41FCEAC}" dt="2020-05-02T15:01:23.409" v="426" actId="1035"/>
          <ac:spMkLst>
            <pc:docMk/>
            <pc:sldMk cId="2025405914" sldId="396"/>
            <ac:spMk id="2" creationId="{3F690958-61E8-407A-8994-A88AB488BB1D}"/>
          </ac:spMkLst>
        </pc:spChg>
      </pc:sldChg>
      <pc:sldChg chg="addSp modSp mod">
        <pc:chgData name="Samson Christopher" userId="6a13b5f1e64a53ae" providerId="LiveId" clId="{23DE31AE-2F70-4DCF-AE13-762DC41FCEAC}" dt="2020-05-02T15:01:30.162" v="472" actId="1035"/>
        <pc:sldMkLst>
          <pc:docMk/>
          <pc:sldMk cId="2940326978" sldId="397"/>
        </pc:sldMkLst>
        <pc:spChg chg="add mod">
          <ac:chgData name="Samson Christopher" userId="6a13b5f1e64a53ae" providerId="LiveId" clId="{23DE31AE-2F70-4DCF-AE13-762DC41FCEAC}" dt="2020-05-02T15:01:30.162" v="472" actId="1035"/>
          <ac:spMkLst>
            <pc:docMk/>
            <pc:sldMk cId="2940326978" sldId="397"/>
            <ac:spMk id="2" creationId="{E54EDEBB-590D-4EB7-BAC7-4AD6046BEE82}"/>
          </ac:spMkLst>
        </pc:spChg>
      </pc:sldChg>
      <pc:sldChg chg="addSp modSp mod">
        <pc:chgData name="Samson Christopher" userId="6a13b5f1e64a53ae" providerId="LiveId" clId="{23DE31AE-2F70-4DCF-AE13-762DC41FCEAC}" dt="2020-05-02T15:01:36.229" v="514" actId="1035"/>
        <pc:sldMkLst>
          <pc:docMk/>
          <pc:sldMk cId="2964080828" sldId="398"/>
        </pc:sldMkLst>
        <pc:spChg chg="add mod">
          <ac:chgData name="Samson Christopher" userId="6a13b5f1e64a53ae" providerId="LiveId" clId="{23DE31AE-2F70-4DCF-AE13-762DC41FCEAC}" dt="2020-05-02T15:01:36.229" v="514" actId="1035"/>
          <ac:spMkLst>
            <pc:docMk/>
            <pc:sldMk cId="2964080828" sldId="398"/>
            <ac:spMk id="2" creationId="{7840CD97-7C5D-4950-81BD-FD3BB037E64C}"/>
          </ac:spMkLst>
        </pc:spChg>
      </pc:sldChg>
      <pc:sldChg chg="addSp modSp mod">
        <pc:chgData name="Samson Christopher" userId="6a13b5f1e64a53ae" providerId="LiveId" clId="{23DE31AE-2F70-4DCF-AE13-762DC41FCEAC}" dt="2020-05-02T15:01:42.540" v="559" actId="1036"/>
        <pc:sldMkLst>
          <pc:docMk/>
          <pc:sldMk cId="1883622595" sldId="399"/>
        </pc:sldMkLst>
        <pc:spChg chg="add mod">
          <ac:chgData name="Samson Christopher" userId="6a13b5f1e64a53ae" providerId="LiveId" clId="{23DE31AE-2F70-4DCF-AE13-762DC41FCEAC}" dt="2020-05-02T15:01:42.540" v="559" actId="1036"/>
          <ac:spMkLst>
            <pc:docMk/>
            <pc:sldMk cId="1883622595" sldId="399"/>
            <ac:spMk id="2" creationId="{C5230641-81E6-4576-B8AB-D27EA7D850AD}"/>
          </ac:spMkLst>
        </pc:spChg>
      </pc:sldChg>
      <pc:sldChg chg="addSp modSp mod">
        <pc:chgData name="Samson Christopher" userId="6a13b5f1e64a53ae" providerId="LiveId" clId="{23DE31AE-2F70-4DCF-AE13-762DC41FCEAC}" dt="2020-05-02T15:01:49.751" v="607" actId="1035"/>
        <pc:sldMkLst>
          <pc:docMk/>
          <pc:sldMk cId="642142391" sldId="400"/>
        </pc:sldMkLst>
        <pc:spChg chg="add mod">
          <ac:chgData name="Samson Christopher" userId="6a13b5f1e64a53ae" providerId="LiveId" clId="{23DE31AE-2F70-4DCF-AE13-762DC41FCEAC}" dt="2020-05-02T15:01:49.751" v="607" actId="1035"/>
          <ac:spMkLst>
            <pc:docMk/>
            <pc:sldMk cId="642142391" sldId="400"/>
            <ac:spMk id="2" creationId="{B9ACD7E7-55B4-4D0C-8EE8-97A8E4C02CCF}"/>
          </ac:spMkLst>
        </pc:spChg>
      </pc:sldChg>
      <pc:sldChg chg="del">
        <pc:chgData name="Samson Christopher" userId="6a13b5f1e64a53ae" providerId="LiveId" clId="{23DE31AE-2F70-4DCF-AE13-762DC41FCEAC}" dt="2020-05-02T14:37:23.889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23DE31AE-2F70-4DCF-AE13-762DC41FCEAC}" dt="2020-05-02T14:37:24.34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23DE31AE-2F70-4DCF-AE13-762DC41FCEAC}" dt="2020-05-02T14:37:24.79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9FF90-4E8F-4BEF-9771-9D46B4CF7A9A}"/>
              </a:ext>
            </a:extLst>
          </p:cNvPr>
          <p:cNvSpPr/>
          <p:nvPr/>
        </p:nvSpPr>
        <p:spPr>
          <a:xfrm>
            <a:off x="142290" y="5366751"/>
            <a:ext cx="119074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WNu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NêLm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40CD97-7C5D-4950-81BD-FD3BB037E64C}"/>
              </a:ext>
            </a:extLst>
          </p:cNvPr>
          <p:cNvSpPr/>
          <p:nvPr/>
        </p:nvSpPr>
        <p:spPr>
          <a:xfrm>
            <a:off x="-2210118" y="5357802"/>
            <a:ext cx="166122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úT¬uTm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GkSôÞm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ùTôe¡PúY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Emªp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k§lúTu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230641-81E6-4576-B8AB-D27EA7D850AD}"/>
              </a:ext>
            </a:extLst>
          </p:cNvPr>
          <p:cNvSpPr/>
          <p:nvPr/>
        </p:nvSpPr>
        <p:spPr>
          <a:xfrm>
            <a:off x="-270482" y="5358362"/>
            <a:ext cx="127329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EmûUlúTôp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CD7E7-55B4-4D0C-8EE8-97A8E4C02CCF}"/>
              </a:ext>
            </a:extLst>
          </p:cNvPr>
          <p:cNvSpPr/>
          <p:nvPr/>
        </p:nvSpPr>
        <p:spPr>
          <a:xfrm>
            <a:off x="-1611399" y="5357801"/>
            <a:ext cx="154147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UôNt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ùLgÑ¡uú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ED8484-E07B-4213-A103-57FCB61F1C25}"/>
              </a:ext>
            </a:extLst>
          </p:cNvPr>
          <p:cNvSpPr/>
          <p:nvPr/>
        </p:nvSpPr>
        <p:spPr>
          <a:xfrm>
            <a:off x="-940540" y="5366428"/>
            <a:ext cx="140730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CkúSWm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á¥YkúRôm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769E0-8E12-4D85-9FD5-A8F89CF522B2}"/>
              </a:ext>
            </a:extLst>
          </p:cNvPr>
          <p:cNvSpPr/>
          <p:nvPr/>
        </p:nvSpPr>
        <p:spPr>
          <a:xfrm>
            <a:off x="739407" y="5366751"/>
            <a:ext cx="107131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TdRoLs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9EE28F-A2B7-48B7-AEA3-39E4F1DDAD85}"/>
              </a:ext>
            </a:extLst>
          </p:cNvPr>
          <p:cNvSpPr/>
          <p:nvPr/>
        </p:nvSpPr>
        <p:spPr>
          <a:xfrm>
            <a:off x="-1362129" y="5366428"/>
            <a:ext cx="149162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úLÚÀu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úNWôÀu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uTôRm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T¦¡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BE3EA-32E1-47F5-A7DA-CD94ACA3FB7C}"/>
              </a:ext>
            </a:extLst>
          </p:cNvPr>
          <p:cNvSpPr/>
          <p:nvPr/>
        </p:nvSpPr>
        <p:spPr>
          <a:xfrm>
            <a:off x="642423" y="5366751"/>
            <a:ext cx="109071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WpXôp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Tô¬p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RgNm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ôÚªpûX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6F478-9DC5-4C9E-9C5B-EA2BE5024DEB}"/>
              </a:ext>
            </a:extLst>
          </p:cNvPr>
          <p:cNvSpPr/>
          <p:nvPr/>
        </p:nvSpPr>
        <p:spPr>
          <a:xfrm>
            <a:off x="-1700363" y="5357799"/>
            <a:ext cx="155927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EkR²u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NêLjRôp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lTô±P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NkRRm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AÚs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Dk§ÓúU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2427C0-06F8-4B30-9D82-5BAC8EAB7063}"/>
              </a:ext>
            </a:extLst>
          </p:cNvPr>
          <p:cNvSpPr/>
          <p:nvPr/>
        </p:nvSpPr>
        <p:spPr>
          <a:xfrm>
            <a:off x="443654" y="5366751"/>
            <a:ext cx="113046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SpúUnlTo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690958-61E8-407A-8994-A88AB488BB1D}"/>
              </a:ext>
            </a:extLst>
          </p:cNvPr>
          <p:cNvSpPr/>
          <p:nvPr/>
        </p:nvSpPr>
        <p:spPr>
          <a:xfrm>
            <a:off x="-1491973" y="5366428"/>
            <a:ext cx="151759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B§ Au× Gu²p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Ïu±PôUp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ûXdL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AÚs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Dk§ÓúU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4EDEBB-590D-4EB7-BAC7-4AD6046BEE82}"/>
              </a:ext>
            </a:extLst>
          </p:cNvPr>
          <p:cNvSpPr/>
          <p:nvPr/>
        </p:nvSpPr>
        <p:spPr>
          <a:xfrm>
            <a:off x="139083" y="5358362"/>
            <a:ext cx="119138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NêLm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147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2020-05-02T15:01:52Z</dcterms:modified>
</cp:coreProperties>
</file>