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25B1DB79-C0EC-46B9-A6CB-8CB1DAACD941}"/>
    <pc:docChg chg="undo custSel delSld modSld">
      <pc:chgData name="Samson Christopher" userId="6a13b5f1e64a53ae" providerId="LiveId" clId="{25B1DB79-C0EC-46B9-A6CB-8CB1DAACD941}" dt="2020-05-02T15:09:49.682" v="412" actId="1035"/>
      <pc:docMkLst>
        <pc:docMk/>
      </pc:docMkLst>
      <pc:sldChg chg="del">
        <pc:chgData name="Samson Christopher" userId="6a13b5f1e64a53ae" providerId="LiveId" clId="{25B1DB79-C0EC-46B9-A6CB-8CB1DAACD941}" dt="2020-05-02T15:04:34.054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25B1DB79-C0EC-46B9-A6CB-8CB1DAACD941}" dt="2020-05-02T15:07:05.463" v="81" actId="20577"/>
        <pc:sldMkLst>
          <pc:docMk/>
          <pc:sldMk cId="1777894342" sldId="389"/>
        </pc:sldMkLst>
        <pc:spChg chg="add mod">
          <ac:chgData name="Samson Christopher" userId="6a13b5f1e64a53ae" providerId="LiveId" clId="{25B1DB79-C0EC-46B9-A6CB-8CB1DAACD941}" dt="2020-05-02T15:07:05.463" v="81" actId="20577"/>
          <ac:spMkLst>
            <pc:docMk/>
            <pc:sldMk cId="1777894342" sldId="389"/>
            <ac:spMk id="2" creationId="{41F7B9D7-6F3C-48F3-810A-2DF7D5FEC1E9}"/>
          </ac:spMkLst>
        </pc:spChg>
      </pc:sldChg>
      <pc:sldChg chg="addSp modSp mod">
        <pc:chgData name="Samson Christopher" userId="6a13b5f1e64a53ae" providerId="LiveId" clId="{25B1DB79-C0EC-46B9-A6CB-8CB1DAACD941}" dt="2020-05-02T15:07:29.412" v="126" actId="1035"/>
        <pc:sldMkLst>
          <pc:docMk/>
          <pc:sldMk cId="850099564" sldId="390"/>
        </pc:sldMkLst>
        <pc:spChg chg="add mod">
          <ac:chgData name="Samson Christopher" userId="6a13b5f1e64a53ae" providerId="LiveId" clId="{25B1DB79-C0EC-46B9-A6CB-8CB1DAACD941}" dt="2020-05-02T15:07:29.412" v="126" actId="1035"/>
          <ac:spMkLst>
            <pc:docMk/>
            <pc:sldMk cId="850099564" sldId="390"/>
            <ac:spMk id="2" creationId="{7549AF98-D6AE-4AE3-987D-9A4834F9BA94}"/>
          </ac:spMkLst>
        </pc:spChg>
      </pc:sldChg>
      <pc:sldChg chg="addSp modSp mod">
        <pc:chgData name="Samson Christopher" userId="6a13b5f1e64a53ae" providerId="LiveId" clId="{25B1DB79-C0EC-46B9-A6CB-8CB1DAACD941}" dt="2020-05-02T15:07:37.412" v="127" actId="1076"/>
        <pc:sldMkLst>
          <pc:docMk/>
          <pc:sldMk cId="944968354" sldId="391"/>
        </pc:sldMkLst>
        <pc:spChg chg="add mod">
          <ac:chgData name="Samson Christopher" userId="6a13b5f1e64a53ae" providerId="LiveId" clId="{25B1DB79-C0EC-46B9-A6CB-8CB1DAACD941}" dt="2020-05-02T15:07:37.412" v="127" actId="1076"/>
          <ac:spMkLst>
            <pc:docMk/>
            <pc:sldMk cId="944968354" sldId="391"/>
            <ac:spMk id="2" creationId="{8A007048-6ABF-451D-96F4-3E8E4B885AB7}"/>
          </ac:spMkLst>
        </pc:spChg>
      </pc:sldChg>
      <pc:sldChg chg="addSp modSp mod">
        <pc:chgData name="Samson Christopher" userId="6a13b5f1e64a53ae" providerId="LiveId" clId="{25B1DB79-C0EC-46B9-A6CB-8CB1DAACD941}" dt="2020-05-02T15:07:52.558" v="172" actId="1035"/>
        <pc:sldMkLst>
          <pc:docMk/>
          <pc:sldMk cId="1414681237" sldId="392"/>
        </pc:sldMkLst>
        <pc:spChg chg="add mod">
          <ac:chgData name="Samson Christopher" userId="6a13b5f1e64a53ae" providerId="LiveId" clId="{25B1DB79-C0EC-46B9-A6CB-8CB1DAACD941}" dt="2020-05-02T15:07:52.558" v="172" actId="1035"/>
          <ac:spMkLst>
            <pc:docMk/>
            <pc:sldMk cId="1414681237" sldId="392"/>
            <ac:spMk id="2" creationId="{C005CFA5-4684-42F5-87DA-F5235F3127C4}"/>
          </ac:spMkLst>
        </pc:spChg>
      </pc:sldChg>
      <pc:sldChg chg="addSp modSp mod">
        <pc:chgData name="Samson Christopher" userId="6a13b5f1e64a53ae" providerId="LiveId" clId="{25B1DB79-C0EC-46B9-A6CB-8CB1DAACD941}" dt="2020-05-02T15:08:07.296" v="178" actId="1035"/>
        <pc:sldMkLst>
          <pc:docMk/>
          <pc:sldMk cId="4103851070" sldId="393"/>
        </pc:sldMkLst>
        <pc:spChg chg="add mod">
          <ac:chgData name="Samson Christopher" userId="6a13b5f1e64a53ae" providerId="LiveId" clId="{25B1DB79-C0EC-46B9-A6CB-8CB1DAACD941}" dt="2020-05-02T15:08:07.296" v="178" actId="1035"/>
          <ac:spMkLst>
            <pc:docMk/>
            <pc:sldMk cId="4103851070" sldId="393"/>
            <ac:spMk id="2" creationId="{B1CDD32B-9A55-4F81-8681-0172230B00FF}"/>
          </ac:spMkLst>
        </pc:spChg>
      </pc:sldChg>
      <pc:sldChg chg="addSp modSp mod">
        <pc:chgData name="Samson Christopher" userId="6a13b5f1e64a53ae" providerId="LiveId" clId="{25B1DB79-C0EC-46B9-A6CB-8CB1DAACD941}" dt="2020-05-02T15:08:23.997" v="230" actId="1036"/>
        <pc:sldMkLst>
          <pc:docMk/>
          <pc:sldMk cId="659567130" sldId="394"/>
        </pc:sldMkLst>
        <pc:spChg chg="add mod">
          <ac:chgData name="Samson Christopher" userId="6a13b5f1e64a53ae" providerId="LiveId" clId="{25B1DB79-C0EC-46B9-A6CB-8CB1DAACD941}" dt="2020-05-02T15:08:23.997" v="230" actId="1036"/>
          <ac:spMkLst>
            <pc:docMk/>
            <pc:sldMk cId="659567130" sldId="394"/>
            <ac:spMk id="2" creationId="{EBBA48D2-F26B-451A-997B-EF0C0CA4EE14}"/>
          </ac:spMkLst>
        </pc:spChg>
      </pc:sldChg>
      <pc:sldChg chg="addSp modSp mod">
        <pc:chgData name="Samson Christopher" userId="6a13b5f1e64a53ae" providerId="LiveId" clId="{25B1DB79-C0EC-46B9-A6CB-8CB1DAACD941}" dt="2020-05-02T15:08:34.247" v="231" actId="1076"/>
        <pc:sldMkLst>
          <pc:docMk/>
          <pc:sldMk cId="859356432" sldId="395"/>
        </pc:sldMkLst>
        <pc:spChg chg="add mod">
          <ac:chgData name="Samson Christopher" userId="6a13b5f1e64a53ae" providerId="LiveId" clId="{25B1DB79-C0EC-46B9-A6CB-8CB1DAACD941}" dt="2020-05-02T15:08:34.247" v="231" actId="1076"/>
          <ac:spMkLst>
            <pc:docMk/>
            <pc:sldMk cId="859356432" sldId="395"/>
            <ac:spMk id="2" creationId="{5C14946F-E0DB-455F-AF4A-1E6A3A7E33FF}"/>
          </ac:spMkLst>
        </pc:spChg>
      </pc:sldChg>
      <pc:sldChg chg="addSp modSp mod">
        <pc:chgData name="Samson Christopher" userId="6a13b5f1e64a53ae" providerId="LiveId" clId="{25B1DB79-C0EC-46B9-A6CB-8CB1DAACD941}" dt="2020-05-02T15:08:48.155" v="279" actId="1035"/>
        <pc:sldMkLst>
          <pc:docMk/>
          <pc:sldMk cId="2025405914" sldId="396"/>
        </pc:sldMkLst>
        <pc:spChg chg="add mod">
          <ac:chgData name="Samson Christopher" userId="6a13b5f1e64a53ae" providerId="LiveId" clId="{25B1DB79-C0EC-46B9-A6CB-8CB1DAACD941}" dt="2020-05-02T15:08:48.155" v="279" actId="1035"/>
          <ac:spMkLst>
            <pc:docMk/>
            <pc:sldMk cId="2025405914" sldId="396"/>
            <ac:spMk id="2" creationId="{0D2E7F61-CC37-4F89-817D-3EB3777BB4AE}"/>
          </ac:spMkLst>
        </pc:spChg>
      </pc:sldChg>
      <pc:sldChg chg="addSp modSp mod">
        <pc:chgData name="Samson Christopher" userId="6a13b5f1e64a53ae" providerId="LiveId" clId="{25B1DB79-C0EC-46B9-A6CB-8CB1DAACD941}" dt="2020-05-02T15:08:55.477" v="280" actId="1076"/>
        <pc:sldMkLst>
          <pc:docMk/>
          <pc:sldMk cId="2940326978" sldId="397"/>
        </pc:sldMkLst>
        <pc:spChg chg="add mod">
          <ac:chgData name="Samson Christopher" userId="6a13b5f1e64a53ae" providerId="LiveId" clId="{25B1DB79-C0EC-46B9-A6CB-8CB1DAACD941}" dt="2020-05-02T15:08:55.477" v="280" actId="1076"/>
          <ac:spMkLst>
            <pc:docMk/>
            <pc:sldMk cId="2940326978" sldId="397"/>
            <ac:spMk id="2" creationId="{7CB09870-AE21-4C19-91B7-248CBF68A803}"/>
          </ac:spMkLst>
        </pc:spChg>
      </pc:sldChg>
      <pc:sldChg chg="addSp modSp mod">
        <pc:chgData name="Samson Christopher" userId="6a13b5f1e64a53ae" providerId="LiveId" clId="{25B1DB79-C0EC-46B9-A6CB-8CB1DAACD941}" dt="2020-05-02T15:09:10.700" v="330" actId="1035"/>
        <pc:sldMkLst>
          <pc:docMk/>
          <pc:sldMk cId="2964080828" sldId="398"/>
        </pc:sldMkLst>
        <pc:spChg chg="add mod">
          <ac:chgData name="Samson Christopher" userId="6a13b5f1e64a53ae" providerId="LiveId" clId="{25B1DB79-C0EC-46B9-A6CB-8CB1DAACD941}" dt="2020-05-02T15:09:10.700" v="330" actId="1035"/>
          <ac:spMkLst>
            <pc:docMk/>
            <pc:sldMk cId="2964080828" sldId="398"/>
            <ac:spMk id="2" creationId="{9DAA8C45-1A55-4F82-822A-52164BC3F0B6}"/>
          </ac:spMkLst>
        </pc:spChg>
      </pc:sldChg>
      <pc:sldChg chg="addSp modSp mod">
        <pc:chgData name="Samson Christopher" userId="6a13b5f1e64a53ae" providerId="LiveId" clId="{25B1DB79-C0EC-46B9-A6CB-8CB1DAACD941}" dt="2020-05-02T15:09:22.632" v="352" actId="1035"/>
        <pc:sldMkLst>
          <pc:docMk/>
          <pc:sldMk cId="1883622595" sldId="399"/>
        </pc:sldMkLst>
        <pc:spChg chg="add mod">
          <ac:chgData name="Samson Christopher" userId="6a13b5f1e64a53ae" providerId="LiveId" clId="{25B1DB79-C0EC-46B9-A6CB-8CB1DAACD941}" dt="2020-05-02T15:09:22.632" v="352" actId="1035"/>
          <ac:spMkLst>
            <pc:docMk/>
            <pc:sldMk cId="1883622595" sldId="399"/>
            <ac:spMk id="2" creationId="{487FE149-3EF2-4A76-B29F-C54FEC11DDC8}"/>
          </ac:spMkLst>
        </pc:spChg>
      </pc:sldChg>
      <pc:sldChg chg="addSp modSp mod">
        <pc:chgData name="Samson Christopher" userId="6a13b5f1e64a53ae" providerId="LiveId" clId="{25B1DB79-C0EC-46B9-A6CB-8CB1DAACD941}" dt="2020-05-02T15:09:34.556" v="404" actId="1035"/>
        <pc:sldMkLst>
          <pc:docMk/>
          <pc:sldMk cId="642142391" sldId="400"/>
        </pc:sldMkLst>
        <pc:spChg chg="add mod">
          <ac:chgData name="Samson Christopher" userId="6a13b5f1e64a53ae" providerId="LiveId" clId="{25B1DB79-C0EC-46B9-A6CB-8CB1DAACD941}" dt="2020-05-02T15:09:34.556" v="404" actId="1035"/>
          <ac:spMkLst>
            <pc:docMk/>
            <pc:sldMk cId="642142391" sldId="400"/>
            <ac:spMk id="2" creationId="{825CF061-7BE4-45BB-8871-AEB67C8601B6}"/>
          </ac:spMkLst>
        </pc:spChg>
      </pc:sldChg>
      <pc:sldChg chg="addSp modSp mod">
        <pc:chgData name="Samson Christopher" userId="6a13b5f1e64a53ae" providerId="LiveId" clId="{25B1DB79-C0EC-46B9-A6CB-8CB1DAACD941}" dt="2020-05-02T15:09:49.682" v="412" actId="1035"/>
        <pc:sldMkLst>
          <pc:docMk/>
          <pc:sldMk cId="620554568" sldId="401"/>
        </pc:sldMkLst>
        <pc:spChg chg="add mod">
          <ac:chgData name="Samson Christopher" userId="6a13b5f1e64a53ae" providerId="LiveId" clId="{25B1DB79-C0EC-46B9-A6CB-8CB1DAACD941}" dt="2020-05-02T15:09:49.682" v="412" actId="1035"/>
          <ac:spMkLst>
            <pc:docMk/>
            <pc:sldMk cId="620554568" sldId="401"/>
            <ac:spMk id="2" creationId="{8E5288E1-CF86-4EAC-9A2C-D1DFAEA167E9}"/>
          </ac:spMkLst>
        </pc:spChg>
      </pc:sldChg>
      <pc:sldChg chg="del">
        <pc:chgData name="Samson Christopher" userId="6a13b5f1e64a53ae" providerId="LiveId" clId="{25B1DB79-C0EC-46B9-A6CB-8CB1DAACD941}" dt="2020-05-02T15:04:22.598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25B1DB79-C0EC-46B9-A6CB-8CB1DAACD941}" dt="2020-05-02T15:04:23.340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F7B9D7-6F3C-48F3-810A-2DF7D5FEC1E9}"/>
              </a:ext>
            </a:extLst>
          </p:cNvPr>
          <p:cNvSpPr/>
          <p:nvPr/>
        </p:nvSpPr>
        <p:spPr>
          <a:xfrm>
            <a:off x="-1" y="5362476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NûT«úX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GÝkRÚ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°]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T¬ÑjR¬u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Uj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§«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TWu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EXôÜ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AA8C45-1A55-4F82-822A-52164BC3F0B6}"/>
              </a:ext>
            </a:extLst>
          </p:cNvPr>
          <p:cNvSpPr/>
          <p:nvPr/>
        </p:nvSpPr>
        <p:spPr>
          <a:xfrm>
            <a:off x="-895655" y="5357798"/>
            <a:ext cx="1398331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NôjRô²u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úLôhûP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RLojùRô¯V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HLUôn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Õ§j§ÓúYôm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7FE149-3EF2-4A76-B29F-C54FEC11DDC8}"/>
              </a:ext>
            </a:extLst>
          </p:cNvPr>
          <p:cNvSpPr/>
          <p:nvPr/>
        </p:nvSpPr>
        <p:spPr>
          <a:xfrm>
            <a:off x="1323699" y="5727476"/>
            <a:ext cx="954460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NôjRôû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ù_«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SUdÏiúP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5CF061-7BE4-45BB-8871-AEB67C8601B6}"/>
              </a:ext>
            </a:extLst>
          </p:cNvPr>
          <p:cNvSpPr/>
          <p:nvPr/>
        </p:nvSpPr>
        <p:spPr>
          <a:xfrm>
            <a:off x="-62093" y="5349973"/>
            <a:ext cx="1231619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KNu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¥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BolT¬lúTôm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Eu]R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5288E1-CF86-4EAC-9A2C-D1DFAEA167E9}"/>
              </a:ext>
            </a:extLst>
          </p:cNvPr>
          <p:cNvSpPr/>
          <p:nvPr/>
        </p:nvSpPr>
        <p:spPr>
          <a:xfrm>
            <a:off x="905316" y="5698761"/>
            <a:ext cx="103813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ú_õ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ù_VWô_àdÏ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ù_Vm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ØZe¡ÓúYôm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49AF98-D6AE-4AE3-987D-9A4834F9BA94}"/>
              </a:ext>
            </a:extLst>
          </p:cNvPr>
          <p:cNvSpPr/>
          <p:nvPr/>
        </p:nvSpPr>
        <p:spPr>
          <a:xfrm>
            <a:off x="-159876" y="5358362"/>
            <a:ext cx="1251175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TVjúRôúP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Td§úVôúP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BWô§lúTôm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007048-6ABF-451D-96F4-3E8E4B885AB7}"/>
              </a:ext>
            </a:extLst>
          </p:cNvPr>
          <p:cNvSpPr/>
          <p:nvPr/>
        </p:nvSpPr>
        <p:spPr>
          <a:xfrm>
            <a:off x="1354157" y="5740706"/>
            <a:ext cx="948368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ÅûQLs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ûLL°p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Hk§úV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Õ§lúTôm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05CFA5-4684-42F5-87DA-F5235F3127C4}"/>
              </a:ext>
            </a:extLst>
          </p:cNvPr>
          <p:cNvSpPr/>
          <p:nvPr/>
        </p:nvSpPr>
        <p:spPr>
          <a:xfrm>
            <a:off x="-466050" y="5358362"/>
            <a:ext cx="1312410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BTjÕ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Sô°p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AWQôm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úLôhûP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¨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j§V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LuUûXúV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CDD32B-9A55-4F81-8681-0172230B00FF}"/>
              </a:ext>
            </a:extLst>
          </p:cNvPr>
          <p:cNvSpPr/>
          <p:nvPr/>
        </p:nvSpPr>
        <p:spPr>
          <a:xfrm>
            <a:off x="1516861" y="5698761"/>
            <a:ext cx="915827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VôdúLô©u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AûPdLXúU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BA48D2-F26B-451A-997B-EF0C0CA4EE14}"/>
              </a:ext>
            </a:extLst>
          </p:cNvPr>
          <p:cNvSpPr/>
          <p:nvPr/>
        </p:nvSpPr>
        <p:spPr>
          <a:xfrm>
            <a:off x="-33242" y="5358362"/>
            <a:ext cx="1225848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CWlTLXôn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Ru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LiU¦úTôp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çeLôÕ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LôlTYúW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14946F-E0DB-455F-AF4A-1E6A3A7E33FF}"/>
              </a:ext>
            </a:extLst>
          </p:cNvPr>
          <p:cNvSpPr/>
          <p:nvPr/>
        </p:nvSpPr>
        <p:spPr>
          <a:xfrm>
            <a:off x="1830248" y="5668753"/>
            <a:ext cx="853150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Rô«àm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úUXôLj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Rôe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BR¬lTôo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2E7F61-CC37-4F89-817D-3EB3777BB4AE}"/>
              </a:ext>
            </a:extLst>
          </p:cNvPr>
          <p:cNvSpPr/>
          <p:nvPr/>
        </p:nvSpPr>
        <p:spPr>
          <a:xfrm>
            <a:off x="-970998" y="5357800"/>
            <a:ext cx="1413399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EX¡u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Ø¥Ü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YûWdÏm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Euú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ô¥ÚlúTu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Gu\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ôúW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B09870-AE21-4C19-91B7-248CBF68A803}"/>
              </a:ext>
            </a:extLst>
          </p:cNvPr>
          <p:cNvSpPr/>
          <p:nvPr/>
        </p:nvSpPr>
        <p:spPr>
          <a:xfrm>
            <a:off x="1591401" y="5668753"/>
            <a:ext cx="900919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ApTô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JúULô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Guàm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SôUjúRô¬Yo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</TotalTime>
  <Words>142</Words>
  <Application>Microsoft Office PowerPoint</Application>
  <PresentationFormat>Widescreen</PresentationFormat>
  <Paragraphs>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2020-05-02T15:09:54Z</dcterms:modified>
</cp:coreProperties>
</file>