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012BECE-5479-4143-8D53-B71C0C09BEE8}"/>
    <pc:docChg chg="delSld modSld">
      <pc:chgData name="Samson Christopher" userId="6a13b5f1e64a53ae" providerId="LiveId" clId="{9012BECE-5479-4143-8D53-B71C0C09BEE8}" dt="2020-05-02T15:17:01.167" v="718" actId="1035"/>
      <pc:docMkLst>
        <pc:docMk/>
      </pc:docMkLst>
      <pc:sldChg chg="del">
        <pc:chgData name="Samson Christopher" userId="6a13b5f1e64a53ae" providerId="LiveId" clId="{9012BECE-5479-4143-8D53-B71C0C09BEE8}" dt="2020-05-02T15:12:37.77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012BECE-5479-4143-8D53-B71C0C09BEE8}" dt="2020-05-02T15:15:05.049" v="89" actId="1035"/>
        <pc:sldMkLst>
          <pc:docMk/>
          <pc:sldMk cId="1777894342" sldId="389"/>
        </pc:sldMkLst>
        <pc:spChg chg="add mod">
          <ac:chgData name="Samson Christopher" userId="6a13b5f1e64a53ae" providerId="LiveId" clId="{9012BECE-5479-4143-8D53-B71C0C09BEE8}" dt="2020-05-02T15:15:05.049" v="89" actId="1035"/>
          <ac:spMkLst>
            <pc:docMk/>
            <pc:sldMk cId="1777894342" sldId="389"/>
            <ac:spMk id="2" creationId="{2DF566AA-381C-4834-9A79-F719D188E394}"/>
          </ac:spMkLst>
        </pc:spChg>
      </pc:sldChg>
      <pc:sldChg chg="addSp modSp mod">
        <pc:chgData name="Samson Christopher" userId="6a13b5f1e64a53ae" providerId="LiveId" clId="{9012BECE-5479-4143-8D53-B71C0C09BEE8}" dt="2020-05-02T15:15:11.756" v="131" actId="1035"/>
        <pc:sldMkLst>
          <pc:docMk/>
          <pc:sldMk cId="850099564" sldId="390"/>
        </pc:sldMkLst>
        <pc:spChg chg="add mod">
          <ac:chgData name="Samson Christopher" userId="6a13b5f1e64a53ae" providerId="LiveId" clId="{9012BECE-5479-4143-8D53-B71C0C09BEE8}" dt="2020-05-02T15:15:11.756" v="131" actId="1035"/>
          <ac:spMkLst>
            <pc:docMk/>
            <pc:sldMk cId="850099564" sldId="390"/>
            <ac:spMk id="2" creationId="{F54C01CE-6BA7-4744-B81C-2DA853C71E20}"/>
          </ac:spMkLst>
        </pc:spChg>
      </pc:sldChg>
      <pc:sldChg chg="addSp modSp mod">
        <pc:chgData name="Samson Christopher" userId="6a13b5f1e64a53ae" providerId="LiveId" clId="{9012BECE-5479-4143-8D53-B71C0C09BEE8}" dt="2020-05-02T15:15:19.730" v="188" actId="1035"/>
        <pc:sldMkLst>
          <pc:docMk/>
          <pc:sldMk cId="944968354" sldId="391"/>
        </pc:sldMkLst>
        <pc:spChg chg="add mod">
          <ac:chgData name="Samson Christopher" userId="6a13b5f1e64a53ae" providerId="LiveId" clId="{9012BECE-5479-4143-8D53-B71C0C09BEE8}" dt="2020-05-02T15:15:19.730" v="188" actId="1035"/>
          <ac:spMkLst>
            <pc:docMk/>
            <pc:sldMk cId="944968354" sldId="391"/>
            <ac:spMk id="2" creationId="{EDEB9E7C-9318-4B4E-BE11-0C9F87D46943}"/>
          </ac:spMkLst>
        </pc:spChg>
      </pc:sldChg>
      <pc:sldChg chg="addSp modSp mod">
        <pc:chgData name="Samson Christopher" userId="6a13b5f1e64a53ae" providerId="LiveId" clId="{9012BECE-5479-4143-8D53-B71C0C09BEE8}" dt="2020-05-02T15:15:26.846" v="234" actId="1036"/>
        <pc:sldMkLst>
          <pc:docMk/>
          <pc:sldMk cId="1414681237" sldId="392"/>
        </pc:sldMkLst>
        <pc:spChg chg="add mod">
          <ac:chgData name="Samson Christopher" userId="6a13b5f1e64a53ae" providerId="LiveId" clId="{9012BECE-5479-4143-8D53-B71C0C09BEE8}" dt="2020-05-02T15:15:26.846" v="234" actId="1036"/>
          <ac:spMkLst>
            <pc:docMk/>
            <pc:sldMk cId="1414681237" sldId="392"/>
            <ac:spMk id="2" creationId="{F909C79E-6EB8-4348-B7DD-F9B6F74854E8}"/>
          </ac:spMkLst>
        </pc:spChg>
      </pc:sldChg>
      <pc:sldChg chg="addSp modSp mod">
        <pc:chgData name="Samson Christopher" userId="6a13b5f1e64a53ae" providerId="LiveId" clId="{9012BECE-5479-4143-8D53-B71C0C09BEE8}" dt="2020-05-02T15:15:34.168" v="279" actId="1036"/>
        <pc:sldMkLst>
          <pc:docMk/>
          <pc:sldMk cId="4103851070" sldId="393"/>
        </pc:sldMkLst>
        <pc:spChg chg="add mod">
          <ac:chgData name="Samson Christopher" userId="6a13b5f1e64a53ae" providerId="LiveId" clId="{9012BECE-5479-4143-8D53-B71C0C09BEE8}" dt="2020-05-02T15:15:34.168" v="279" actId="1036"/>
          <ac:spMkLst>
            <pc:docMk/>
            <pc:sldMk cId="4103851070" sldId="393"/>
            <ac:spMk id="2" creationId="{2425FC33-303C-4F6F-B400-D2BF567E0D9B}"/>
          </ac:spMkLst>
        </pc:spChg>
      </pc:sldChg>
      <pc:sldChg chg="addSp modSp mod">
        <pc:chgData name="Samson Christopher" userId="6a13b5f1e64a53ae" providerId="LiveId" clId="{9012BECE-5479-4143-8D53-B71C0C09BEE8}" dt="2020-05-02T15:15:43.270" v="327" actId="1036"/>
        <pc:sldMkLst>
          <pc:docMk/>
          <pc:sldMk cId="659567130" sldId="394"/>
        </pc:sldMkLst>
        <pc:spChg chg="add mod">
          <ac:chgData name="Samson Christopher" userId="6a13b5f1e64a53ae" providerId="LiveId" clId="{9012BECE-5479-4143-8D53-B71C0C09BEE8}" dt="2020-05-02T15:15:43.270" v="327" actId="1036"/>
          <ac:spMkLst>
            <pc:docMk/>
            <pc:sldMk cId="659567130" sldId="394"/>
            <ac:spMk id="2" creationId="{DB803019-DF54-4895-8862-2338EA8554E9}"/>
          </ac:spMkLst>
        </pc:spChg>
      </pc:sldChg>
      <pc:sldChg chg="addSp modSp mod">
        <pc:chgData name="Samson Christopher" userId="6a13b5f1e64a53ae" providerId="LiveId" clId="{9012BECE-5479-4143-8D53-B71C0C09BEE8}" dt="2020-05-02T15:15:51.641" v="376" actId="1035"/>
        <pc:sldMkLst>
          <pc:docMk/>
          <pc:sldMk cId="859356432" sldId="395"/>
        </pc:sldMkLst>
        <pc:spChg chg="add mod">
          <ac:chgData name="Samson Christopher" userId="6a13b5f1e64a53ae" providerId="LiveId" clId="{9012BECE-5479-4143-8D53-B71C0C09BEE8}" dt="2020-05-02T15:15:51.641" v="376" actId="1035"/>
          <ac:spMkLst>
            <pc:docMk/>
            <pc:sldMk cId="859356432" sldId="395"/>
            <ac:spMk id="2" creationId="{A813C683-151A-44B1-8448-413990D0E980}"/>
          </ac:spMkLst>
        </pc:spChg>
      </pc:sldChg>
      <pc:sldChg chg="addSp modSp mod">
        <pc:chgData name="Samson Christopher" userId="6a13b5f1e64a53ae" providerId="LiveId" clId="{9012BECE-5479-4143-8D53-B71C0C09BEE8}" dt="2020-05-02T15:15:59.160" v="415" actId="1036"/>
        <pc:sldMkLst>
          <pc:docMk/>
          <pc:sldMk cId="2025405914" sldId="396"/>
        </pc:sldMkLst>
        <pc:spChg chg="add mod">
          <ac:chgData name="Samson Christopher" userId="6a13b5f1e64a53ae" providerId="LiveId" clId="{9012BECE-5479-4143-8D53-B71C0C09BEE8}" dt="2020-05-02T15:15:59.160" v="415" actId="1036"/>
          <ac:spMkLst>
            <pc:docMk/>
            <pc:sldMk cId="2025405914" sldId="396"/>
            <ac:spMk id="2" creationId="{8EA4CA68-A446-4195-A65C-4226F1820618}"/>
          </ac:spMkLst>
        </pc:spChg>
      </pc:sldChg>
      <pc:sldChg chg="addSp modSp mod">
        <pc:chgData name="Samson Christopher" userId="6a13b5f1e64a53ae" providerId="LiveId" clId="{9012BECE-5479-4143-8D53-B71C0C09BEE8}" dt="2020-05-02T15:16:06.457" v="461" actId="1036"/>
        <pc:sldMkLst>
          <pc:docMk/>
          <pc:sldMk cId="2940326978" sldId="397"/>
        </pc:sldMkLst>
        <pc:spChg chg="add mod">
          <ac:chgData name="Samson Christopher" userId="6a13b5f1e64a53ae" providerId="LiveId" clId="{9012BECE-5479-4143-8D53-B71C0C09BEE8}" dt="2020-05-02T15:16:06.457" v="461" actId="1036"/>
          <ac:spMkLst>
            <pc:docMk/>
            <pc:sldMk cId="2940326978" sldId="397"/>
            <ac:spMk id="2" creationId="{27C78E85-8609-4C9D-9EC6-4491B173C19E}"/>
          </ac:spMkLst>
        </pc:spChg>
      </pc:sldChg>
      <pc:sldChg chg="addSp modSp mod">
        <pc:chgData name="Samson Christopher" userId="6a13b5f1e64a53ae" providerId="LiveId" clId="{9012BECE-5479-4143-8D53-B71C0C09BEE8}" dt="2020-05-02T15:16:12.204" v="500" actId="1036"/>
        <pc:sldMkLst>
          <pc:docMk/>
          <pc:sldMk cId="2964080828" sldId="398"/>
        </pc:sldMkLst>
        <pc:spChg chg="add mod">
          <ac:chgData name="Samson Christopher" userId="6a13b5f1e64a53ae" providerId="LiveId" clId="{9012BECE-5479-4143-8D53-B71C0C09BEE8}" dt="2020-05-02T15:16:12.204" v="500" actId="1036"/>
          <ac:spMkLst>
            <pc:docMk/>
            <pc:sldMk cId="2964080828" sldId="398"/>
            <ac:spMk id="2" creationId="{E501F00E-0C8C-48F6-818B-CF99F102532E}"/>
          </ac:spMkLst>
        </pc:spChg>
      </pc:sldChg>
      <pc:sldChg chg="addSp modSp mod">
        <pc:chgData name="Samson Christopher" userId="6a13b5f1e64a53ae" providerId="LiveId" clId="{9012BECE-5479-4143-8D53-B71C0C09BEE8}" dt="2020-05-02T15:16:28.239" v="570" actId="1035"/>
        <pc:sldMkLst>
          <pc:docMk/>
          <pc:sldMk cId="1883622595" sldId="399"/>
        </pc:sldMkLst>
        <pc:spChg chg="add mod">
          <ac:chgData name="Samson Christopher" userId="6a13b5f1e64a53ae" providerId="LiveId" clId="{9012BECE-5479-4143-8D53-B71C0C09BEE8}" dt="2020-05-02T15:16:28.239" v="570" actId="1035"/>
          <ac:spMkLst>
            <pc:docMk/>
            <pc:sldMk cId="1883622595" sldId="399"/>
            <ac:spMk id="2" creationId="{9CEEB369-169B-410C-88B6-31F25CF81BC7}"/>
          </ac:spMkLst>
        </pc:spChg>
      </pc:sldChg>
      <pc:sldChg chg="addSp modSp mod">
        <pc:chgData name="Samson Christopher" userId="6a13b5f1e64a53ae" providerId="LiveId" clId="{9012BECE-5479-4143-8D53-B71C0C09BEE8}" dt="2020-05-02T15:16:45.046" v="621" actId="1035"/>
        <pc:sldMkLst>
          <pc:docMk/>
          <pc:sldMk cId="642142391" sldId="400"/>
        </pc:sldMkLst>
        <pc:spChg chg="add mod">
          <ac:chgData name="Samson Christopher" userId="6a13b5f1e64a53ae" providerId="LiveId" clId="{9012BECE-5479-4143-8D53-B71C0C09BEE8}" dt="2020-05-02T15:16:45.046" v="621" actId="1035"/>
          <ac:spMkLst>
            <pc:docMk/>
            <pc:sldMk cId="642142391" sldId="400"/>
            <ac:spMk id="2" creationId="{4A55962D-3DEB-48F7-B6FC-1BD430145F3D}"/>
          </ac:spMkLst>
        </pc:spChg>
      </pc:sldChg>
      <pc:sldChg chg="addSp modSp mod">
        <pc:chgData name="Samson Christopher" userId="6a13b5f1e64a53ae" providerId="LiveId" clId="{9012BECE-5479-4143-8D53-B71C0C09BEE8}" dt="2020-05-02T15:16:53.030" v="671" actId="1035"/>
        <pc:sldMkLst>
          <pc:docMk/>
          <pc:sldMk cId="620554568" sldId="401"/>
        </pc:sldMkLst>
        <pc:spChg chg="add mod">
          <ac:chgData name="Samson Christopher" userId="6a13b5f1e64a53ae" providerId="LiveId" clId="{9012BECE-5479-4143-8D53-B71C0C09BEE8}" dt="2020-05-02T15:16:53.030" v="671" actId="1035"/>
          <ac:spMkLst>
            <pc:docMk/>
            <pc:sldMk cId="620554568" sldId="401"/>
            <ac:spMk id="2" creationId="{07E86FEB-5FF4-4659-89B8-E25EF083CD26}"/>
          </ac:spMkLst>
        </pc:spChg>
      </pc:sldChg>
      <pc:sldChg chg="addSp modSp mod">
        <pc:chgData name="Samson Christopher" userId="6a13b5f1e64a53ae" providerId="LiveId" clId="{9012BECE-5479-4143-8D53-B71C0C09BEE8}" dt="2020-05-02T15:17:01.167" v="718" actId="1035"/>
        <pc:sldMkLst>
          <pc:docMk/>
          <pc:sldMk cId="459594907" sldId="402"/>
        </pc:sldMkLst>
        <pc:spChg chg="add mod">
          <ac:chgData name="Samson Christopher" userId="6a13b5f1e64a53ae" providerId="LiveId" clId="{9012BECE-5479-4143-8D53-B71C0C09BEE8}" dt="2020-05-02T15:17:01.167" v="718" actId="1035"/>
          <ac:spMkLst>
            <pc:docMk/>
            <pc:sldMk cId="459594907" sldId="402"/>
            <ac:spMk id="2" creationId="{98E4A44D-B985-490B-BEF3-D5C5A17AC6A5}"/>
          </ac:spMkLst>
        </pc:spChg>
      </pc:sldChg>
      <pc:sldChg chg="del">
        <pc:chgData name="Samson Christopher" userId="6a13b5f1e64a53ae" providerId="LiveId" clId="{9012BECE-5479-4143-8D53-B71C0C09BEE8}" dt="2020-05-02T15:12:18.79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facebook.etzm@gmail.com" userId="05f0189a5894c19d" providerId="LiveId" clId="{01A912F1-22A5-4BCE-9B60-468A7F6AF8BF}"/>
    <pc:docChg chg="modSld">
      <pc:chgData name="facebook.etzm@gmail.com" userId="05f0189a5894c19d" providerId="LiveId" clId="{01A912F1-22A5-4BCE-9B60-468A7F6AF8BF}" dt="2020-09-13T13:28:44.986" v="6" actId="2711"/>
      <pc:docMkLst>
        <pc:docMk/>
      </pc:docMkLst>
      <pc:sldChg chg="modSp mod">
        <pc:chgData name="facebook.etzm@gmail.com" userId="05f0189a5894c19d" providerId="LiveId" clId="{01A912F1-22A5-4BCE-9B60-468A7F6AF8BF}" dt="2020-09-13T13:28:44.986" v="6" actId="2711"/>
        <pc:sldMkLst>
          <pc:docMk/>
          <pc:sldMk cId="4103851070" sldId="393"/>
        </pc:sldMkLst>
        <pc:spChg chg="mod">
          <ac:chgData name="facebook.etzm@gmail.com" userId="05f0189a5894c19d" providerId="LiveId" clId="{01A912F1-22A5-4BCE-9B60-468A7F6AF8BF}" dt="2020-09-13T13:28:44.986" v="6" actId="2711"/>
          <ac:spMkLst>
            <pc:docMk/>
            <pc:sldMk cId="4103851070" sldId="393"/>
            <ac:spMk id="2" creationId="{2425FC33-303C-4F6F-B400-D2BF567E0D9B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566AA-381C-4834-9A79-F719D188E394}"/>
              </a:ext>
            </a:extLst>
          </p:cNvPr>
          <p:cNvSpPr/>
          <p:nvPr/>
        </p:nvSpPr>
        <p:spPr>
          <a:xfrm>
            <a:off x="-400327" y="5358362"/>
            <a:ext cx="129926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F00E-0C8C-48F6-818B-CF99F102532E}"/>
              </a:ext>
            </a:extLst>
          </p:cNvPr>
          <p:cNvSpPr/>
          <p:nvPr/>
        </p:nvSpPr>
        <p:spPr>
          <a:xfrm>
            <a:off x="-1709178" y="5366428"/>
            <a:ext cx="156103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ùLôiPôÓ¡ú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EB369-169B-410C-88B6-31F25CF81BC7}"/>
              </a:ext>
            </a:extLst>
          </p:cNvPr>
          <p:cNvSpPr/>
          <p:nvPr/>
        </p:nvSpPr>
        <p:spPr>
          <a:xfrm>
            <a:off x="523805" y="5668755"/>
            <a:ext cx="111443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èt±ÚTÕ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SÓúY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[ú] Yk¾úW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5962D-3DEB-48F7-B6FC-1BD430145F3D}"/>
              </a:ext>
            </a:extLst>
          </p:cNvPr>
          <p:cNvSpPr/>
          <p:nvPr/>
        </p:nvSpPr>
        <p:spPr>
          <a:xfrm>
            <a:off x="-139037" y="5358362"/>
            <a:ext cx="12470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Ft±ÓúU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CkúSWúU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E86FEB-5FF4-4659-89B8-E25EF083CD26}"/>
              </a:ext>
            </a:extLst>
          </p:cNvPr>
          <p:cNvSpPr/>
          <p:nvPr/>
        </p:nvSpPr>
        <p:spPr>
          <a:xfrm>
            <a:off x="-1244310" y="5357802"/>
            <a:ext cx="14680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GlúTô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He¡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4A44D-B985-490B-BEF3-D5C5A17AC6A5}"/>
              </a:ext>
            </a:extLst>
          </p:cNvPr>
          <p:cNvSpPr/>
          <p:nvPr/>
        </p:nvSpPr>
        <p:spPr>
          <a:xfrm>
            <a:off x="108626" y="5358362"/>
            <a:ext cx="119747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¾®WúU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C\e¡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4C01CE-6BA7-4744-B81C-2DA853C71E20}"/>
              </a:ext>
            </a:extLst>
          </p:cNvPr>
          <p:cNvSpPr/>
          <p:nvPr/>
        </p:nvSpPr>
        <p:spPr>
          <a:xfrm>
            <a:off x="-1237093" y="5357802"/>
            <a:ext cx="146661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q®V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CuTØPu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á¥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B9E7C-9318-4B4E-BE11-0C9F87D46943}"/>
              </a:ext>
            </a:extLst>
          </p:cNvPr>
          <p:cNvSpPr/>
          <p:nvPr/>
        </p:nvSpPr>
        <p:spPr>
          <a:xfrm>
            <a:off x="435636" y="5358362"/>
            <a:ext cx="113207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EUÕ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 EUÕ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TôRvRXm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09C79E-6EB8-4348-B7DD-F9B6F74854E8}"/>
              </a:ext>
            </a:extLst>
          </p:cNvPr>
          <p:cNvSpPr/>
          <p:nvPr/>
        </p:nvSpPr>
        <p:spPr>
          <a:xfrm>
            <a:off x="-1032712" y="5366426"/>
            <a:ext cx="142574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Ï²kÕ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L²kùRmûU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5FC33-303C-4F6F-B400-D2BF567E0D9B}"/>
              </a:ext>
            </a:extLst>
          </p:cNvPr>
          <p:cNvSpPr/>
          <p:nvPr/>
        </p:nvSpPr>
        <p:spPr>
          <a:xfrm>
            <a:off x="-581467" y="5358362"/>
            <a:ext cx="133549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NôúWô²u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úWô_ôÄ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ùNôì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03019-DF54-4895-8862-2338EA8554E9}"/>
              </a:ext>
            </a:extLst>
          </p:cNvPr>
          <p:cNvSpPr/>
          <p:nvPr/>
        </p:nvSpPr>
        <p:spPr>
          <a:xfrm>
            <a:off x="-787453" y="5366424"/>
            <a:ext cx="13766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kúRôWôm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13C683-151A-44B1-8448-413990D0E980}"/>
              </a:ext>
            </a:extLst>
          </p:cNvPr>
          <p:cNvSpPr/>
          <p:nvPr/>
        </p:nvSpPr>
        <p:spPr>
          <a:xfrm>
            <a:off x="-670434" y="5357804"/>
            <a:ext cx="13532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ETLôWeLs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LQdÏûWjÕ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GiQXôÏúUô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A4CA68-A446-4195-A65C-4226F1820618}"/>
              </a:ext>
            </a:extLst>
          </p:cNvPr>
          <p:cNvSpPr/>
          <p:nvPr/>
        </p:nvSpPr>
        <p:spPr>
          <a:xfrm>
            <a:off x="-1245108" y="5366428"/>
            <a:ext cx="146822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CWh£l©u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78E85-8609-4C9D-9EC6-4491B173C19E}"/>
              </a:ext>
            </a:extLst>
          </p:cNvPr>
          <p:cNvSpPr/>
          <p:nvPr/>
        </p:nvSpPr>
        <p:spPr>
          <a:xfrm>
            <a:off x="-196745" y="5366751"/>
            <a:ext cx="125854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NêLm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úT¬uTúU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175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60</cp:revision>
  <dcterms:created xsi:type="dcterms:W3CDTF">2019-11-02T16:27:41Z</dcterms:created>
  <dcterms:modified xsi:type="dcterms:W3CDTF">2020-09-13T13:28:48Z</dcterms:modified>
</cp:coreProperties>
</file>