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04:19:16.350" v="755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mod">
        <pc:chgData name="Samson Christopher" userId="6a13b5f1e64a53ae" providerId="LiveId" clId="{D5AF5252-D44E-433D-B625-4C9CA66A177D}" dt="2020-02-09T04:19:16.350" v="755" actId="1036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modSp add mod">
        <pc:chgData name="Samson Christopher" userId="6a13b5f1e64a53ae" providerId="LiveId" clId="{D5AF5252-D44E-433D-B625-4C9CA66A177D}" dt="2020-02-09T04:19:04.164" v="706" actId="1036"/>
        <pc:sldMkLst>
          <pc:docMk/>
          <pc:sldMk cId="2273383375" sldId="300"/>
        </pc:sldMkLst>
        <pc:spChg chg="add mod">
          <ac:chgData name="Samson Christopher" userId="6a13b5f1e64a53ae" providerId="LiveId" clId="{D5AF5252-D44E-433D-B625-4C9CA66A177D}" dt="2020-02-09T04:19:04.164" v="706" actId="1036"/>
          <ac:spMkLst>
            <pc:docMk/>
            <pc:sldMk cId="2273383375" sldId="300"/>
            <ac:spMk id="2" creationId="{484DD376-5EFF-4978-87BF-9B156005F73D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mod">
        <pc:chgData name="Samson Christopher" userId="6a13b5f1e64a53ae" providerId="LiveId" clId="{D5AF5252-D44E-433D-B625-4C9CA66A177D}" dt="2020-02-09T04:18:50.258" v="640" actId="1035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mod">
        <pc:chgData name="Samson Christopher" userId="6a13b5f1e64a53ae" providerId="LiveId" clId="{D5AF5252-D44E-433D-B625-4C9CA66A177D}" dt="2020-02-09T04:18:34.306" v="582" actId="1035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mod">
        <pc:chgData name="Samson Christopher" userId="6a13b5f1e64a53ae" providerId="LiveId" clId="{D5AF5252-D44E-433D-B625-4C9CA66A177D}" dt="2020-02-09T04:18:21.571" v="530" actId="1036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mod">
        <pc:chgData name="Samson Christopher" userId="6a13b5f1e64a53ae" providerId="LiveId" clId="{D5AF5252-D44E-433D-B625-4C9CA66A177D}" dt="2020-02-09T04:18:00.707" v="476" actId="1036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mod">
        <pc:chgData name="Samson Christopher" userId="6a13b5f1e64a53ae" providerId="LiveId" clId="{D5AF5252-D44E-433D-B625-4C9CA66A177D}" dt="2020-02-09T04:17:48.681" v="419" actId="1036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mod">
        <pc:chgData name="Samson Christopher" userId="6a13b5f1e64a53ae" providerId="LiveId" clId="{D5AF5252-D44E-433D-B625-4C9CA66A177D}" dt="2020-02-09T04:17:34.186" v="365" actId="1036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mod">
        <pc:chgData name="Samson Christopher" userId="6a13b5f1e64a53ae" providerId="LiveId" clId="{D5AF5252-D44E-433D-B625-4C9CA66A177D}" dt="2020-02-09T04:17:22.836" v="317" actId="1035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mod">
        <pc:chgData name="Samson Christopher" userId="6a13b5f1e64a53ae" providerId="LiveId" clId="{D5AF5252-D44E-433D-B625-4C9CA66A177D}" dt="2020-02-09T04:17:11.333" v="257" actId="1036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mod">
        <pc:chgData name="Samson Christopher" userId="6a13b5f1e64a53ae" providerId="LiveId" clId="{D5AF5252-D44E-433D-B625-4C9CA66A177D}" dt="2020-02-09T04:16:55.073" v="197" actId="1036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mod">
        <pc:chgData name="Samson Christopher" userId="6a13b5f1e64a53ae" providerId="LiveId" clId="{D5AF5252-D44E-433D-B625-4C9CA66A177D}" dt="2020-02-09T04:16:35.253" v="140" actId="1036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A5A2A6A9-18BF-4319-A6EA-B1BD9A7A8E99}"/>
    <pc:docChg chg="custSel modSld">
      <pc:chgData name="Samson Christopher" userId="6a13b5f1e64a53ae" providerId="LiveId" clId="{A5A2A6A9-18BF-4319-A6EA-B1BD9A7A8E99}" dt="2020-08-06T15:02:38.839" v="122" actId="404"/>
      <pc:docMkLst>
        <pc:docMk/>
      </pc:docMkLst>
      <pc:sldChg chg="modSp mod">
        <pc:chgData name="Samson Christopher" userId="6a13b5f1e64a53ae" providerId="LiveId" clId="{A5A2A6A9-18BF-4319-A6EA-B1BD9A7A8E99}" dt="2020-08-06T15:00:03.318" v="5" actId="1035"/>
        <pc:sldMkLst>
          <pc:docMk/>
          <pc:sldMk cId="2660145768" sldId="299"/>
        </pc:sldMkLst>
        <pc:spChg chg="mod">
          <ac:chgData name="Samson Christopher" userId="6a13b5f1e64a53ae" providerId="LiveId" clId="{A5A2A6A9-18BF-4319-A6EA-B1BD9A7A8E99}" dt="2020-08-06T15:00:03.318" v="5" actId="1035"/>
          <ac:spMkLst>
            <pc:docMk/>
            <pc:sldMk cId="2660145768" sldId="299"/>
            <ac:spMk id="3" creationId="{CA792F0F-6A5F-4F6B-AA73-3011FB39C30D}"/>
          </ac:spMkLst>
        </pc:spChg>
      </pc:sldChg>
      <pc:sldChg chg="modSp mod">
        <pc:chgData name="Samson Christopher" userId="6a13b5f1e64a53ae" providerId="LiveId" clId="{A5A2A6A9-18BF-4319-A6EA-B1BD9A7A8E99}" dt="2020-08-06T15:00:11.215" v="11" actId="1035"/>
        <pc:sldMkLst>
          <pc:docMk/>
          <pc:sldMk cId="2273383375" sldId="300"/>
        </pc:sldMkLst>
        <pc:spChg chg="mod">
          <ac:chgData name="Samson Christopher" userId="6a13b5f1e64a53ae" providerId="LiveId" clId="{A5A2A6A9-18BF-4319-A6EA-B1BD9A7A8E99}" dt="2020-08-06T15:00:11.215" v="11" actId="1035"/>
          <ac:spMkLst>
            <pc:docMk/>
            <pc:sldMk cId="2273383375" sldId="300"/>
            <ac:spMk id="2" creationId="{484DD376-5EFF-4978-87BF-9B156005F73D}"/>
          </ac:spMkLst>
        </pc:spChg>
      </pc:sldChg>
      <pc:sldChg chg="modSp mod">
        <pc:chgData name="Samson Christopher" userId="6a13b5f1e64a53ae" providerId="LiveId" clId="{A5A2A6A9-18BF-4319-A6EA-B1BD9A7A8E99}" dt="2020-08-06T15:00:21.100" v="17" actId="1035"/>
        <pc:sldMkLst>
          <pc:docMk/>
          <pc:sldMk cId="4011588001" sldId="301"/>
        </pc:sldMkLst>
        <pc:spChg chg="mod">
          <ac:chgData name="Samson Christopher" userId="6a13b5f1e64a53ae" providerId="LiveId" clId="{A5A2A6A9-18BF-4319-A6EA-B1BD9A7A8E99}" dt="2020-08-06T15:00:21.100" v="17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modSp mod">
        <pc:chgData name="Samson Christopher" userId="6a13b5f1e64a53ae" providerId="LiveId" clId="{A5A2A6A9-18BF-4319-A6EA-B1BD9A7A8E99}" dt="2020-08-06T15:00:37.536" v="23" actId="1035"/>
        <pc:sldMkLst>
          <pc:docMk/>
          <pc:sldMk cId="1137928329" sldId="302"/>
        </pc:sldMkLst>
        <pc:spChg chg="mod">
          <ac:chgData name="Samson Christopher" userId="6a13b5f1e64a53ae" providerId="LiveId" clId="{A5A2A6A9-18BF-4319-A6EA-B1BD9A7A8E99}" dt="2020-08-06T15:00:37.536" v="23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addSp delSp modSp mod">
        <pc:chgData name="Samson Christopher" userId="6a13b5f1e64a53ae" providerId="LiveId" clId="{A5A2A6A9-18BF-4319-A6EA-B1BD9A7A8E99}" dt="2020-08-06T15:01:48.107" v="84" actId="1035"/>
        <pc:sldMkLst>
          <pc:docMk/>
          <pc:sldMk cId="2937140229" sldId="303"/>
        </pc:sldMkLst>
        <pc:spChg chg="del mod">
          <ac:chgData name="Samson Christopher" userId="6a13b5f1e64a53ae" providerId="LiveId" clId="{A5A2A6A9-18BF-4319-A6EA-B1BD9A7A8E99}" dt="2020-08-06T15:01:37.162" v="32" actId="478"/>
          <ac:spMkLst>
            <pc:docMk/>
            <pc:sldMk cId="2937140229" sldId="303"/>
            <ac:spMk id="2" creationId="{899E6A4C-F8A8-4D3B-828C-EFB9E32819CD}"/>
          </ac:spMkLst>
        </pc:spChg>
        <pc:spChg chg="add mod">
          <ac:chgData name="Samson Christopher" userId="6a13b5f1e64a53ae" providerId="LiveId" clId="{A5A2A6A9-18BF-4319-A6EA-B1BD9A7A8E99}" dt="2020-08-06T15:01:48.107" v="84" actId="1035"/>
          <ac:spMkLst>
            <pc:docMk/>
            <pc:sldMk cId="2937140229" sldId="303"/>
            <ac:spMk id="5" creationId="{FDA37AC1-B5A2-4B3D-A8AF-809707E3E5C8}"/>
          </ac:spMkLst>
        </pc:spChg>
      </pc:sldChg>
      <pc:sldChg chg="modSp mod">
        <pc:chgData name="Samson Christopher" userId="6a13b5f1e64a53ae" providerId="LiveId" clId="{A5A2A6A9-18BF-4319-A6EA-B1BD9A7A8E99}" dt="2020-08-06T15:01:57.081" v="91" actId="1035"/>
        <pc:sldMkLst>
          <pc:docMk/>
          <pc:sldMk cId="4185040212" sldId="304"/>
        </pc:sldMkLst>
        <pc:spChg chg="mod">
          <ac:chgData name="Samson Christopher" userId="6a13b5f1e64a53ae" providerId="LiveId" clId="{A5A2A6A9-18BF-4319-A6EA-B1BD9A7A8E99}" dt="2020-08-06T15:01:57.081" v="91" actId="1035"/>
          <ac:spMkLst>
            <pc:docMk/>
            <pc:sldMk cId="4185040212" sldId="304"/>
            <ac:spMk id="2" creationId="{24237877-EDCA-42D7-8BE0-44779A01C32F}"/>
          </ac:spMkLst>
        </pc:spChg>
      </pc:sldChg>
      <pc:sldChg chg="modSp mod">
        <pc:chgData name="Samson Christopher" userId="6a13b5f1e64a53ae" providerId="LiveId" clId="{A5A2A6A9-18BF-4319-A6EA-B1BD9A7A8E99}" dt="2020-08-06T15:02:06.849" v="99" actId="1035"/>
        <pc:sldMkLst>
          <pc:docMk/>
          <pc:sldMk cId="993206400" sldId="305"/>
        </pc:sldMkLst>
        <pc:spChg chg="mod">
          <ac:chgData name="Samson Christopher" userId="6a13b5f1e64a53ae" providerId="LiveId" clId="{A5A2A6A9-18BF-4319-A6EA-B1BD9A7A8E99}" dt="2020-08-06T15:02:06.849" v="99" actId="1035"/>
          <ac:spMkLst>
            <pc:docMk/>
            <pc:sldMk cId="993206400" sldId="305"/>
            <ac:spMk id="2" creationId="{1233885D-6680-4101-AF9B-CA25514E20A8}"/>
          </ac:spMkLst>
        </pc:spChg>
      </pc:sldChg>
      <pc:sldChg chg="modSp mod">
        <pc:chgData name="Samson Christopher" userId="6a13b5f1e64a53ae" providerId="LiveId" clId="{A5A2A6A9-18BF-4319-A6EA-B1BD9A7A8E99}" dt="2020-08-06T15:02:14.632" v="106" actId="1036"/>
        <pc:sldMkLst>
          <pc:docMk/>
          <pc:sldMk cId="3386628939" sldId="306"/>
        </pc:sldMkLst>
        <pc:spChg chg="mod">
          <ac:chgData name="Samson Christopher" userId="6a13b5f1e64a53ae" providerId="LiveId" clId="{A5A2A6A9-18BF-4319-A6EA-B1BD9A7A8E99}" dt="2020-08-06T15:02:14.632" v="106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modSp mod">
        <pc:chgData name="Samson Christopher" userId="6a13b5f1e64a53ae" providerId="LiveId" clId="{A5A2A6A9-18BF-4319-A6EA-B1BD9A7A8E99}" dt="2020-08-06T15:02:20.243" v="111" actId="1036"/>
        <pc:sldMkLst>
          <pc:docMk/>
          <pc:sldMk cId="2533961292" sldId="307"/>
        </pc:sldMkLst>
        <pc:spChg chg="mod">
          <ac:chgData name="Samson Christopher" userId="6a13b5f1e64a53ae" providerId="LiveId" clId="{A5A2A6A9-18BF-4319-A6EA-B1BD9A7A8E99}" dt="2020-08-06T15:02:20.243" v="111" actId="1036"/>
          <ac:spMkLst>
            <pc:docMk/>
            <pc:sldMk cId="2533961292" sldId="307"/>
            <ac:spMk id="2" creationId="{B7D60E00-258F-4CC6-8617-25BF76D0E97B}"/>
          </ac:spMkLst>
        </pc:spChg>
      </pc:sldChg>
      <pc:sldChg chg="modSp mod">
        <pc:chgData name="Samson Christopher" userId="6a13b5f1e64a53ae" providerId="LiveId" clId="{A5A2A6A9-18BF-4319-A6EA-B1BD9A7A8E99}" dt="2020-08-06T15:02:26.671" v="116" actId="1035"/>
        <pc:sldMkLst>
          <pc:docMk/>
          <pc:sldMk cId="4265532976" sldId="308"/>
        </pc:sldMkLst>
        <pc:spChg chg="mod">
          <ac:chgData name="Samson Christopher" userId="6a13b5f1e64a53ae" providerId="LiveId" clId="{A5A2A6A9-18BF-4319-A6EA-B1BD9A7A8E99}" dt="2020-08-06T15:02:26.671" v="116" actId="1035"/>
          <ac:spMkLst>
            <pc:docMk/>
            <pc:sldMk cId="4265532976" sldId="308"/>
            <ac:spMk id="2" creationId="{8D3DD473-9788-4524-B4F0-975D994C5C97}"/>
          </ac:spMkLst>
        </pc:spChg>
      </pc:sldChg>
      <pc:sldChg chg="modSp mod">
        <pc:chgData name="Samson Christopher" userId="6a13b5f1e64a53ae" providerId="LiveId" clId="{A5A2A6A9-18BF-4319-A6EA-B1BD9A7A8E99}" dt="2020-08-06T15:02:34.642" v="120" actId="1035"/>
        <pc:sldMkLst>
          <pc:docMk/>
          <pc:sldMk cId="1578300442" sldId="309"/>
        </pc:sldMkLst>
        <pc:spChg chg="mod">
          <ac:chgData name="Samson Christopher" userId="6a13b5f1e64a53ae" providerId="LiveId" clId="{A5A2A6A9-18BF-4319-A6EA-B1BD9A7A8E99}" dt="2020-08-06T15:02:34.642" v="120" actId="1035"/>
          <ac:spMkLst>
            <pc:docMk/>
            <pc:sldMk cId="1578300442" sldId="309"/>
            <ac:spMk id="2" creationId="{EBD01169-B185-4202-A617-CC2613F6A50F}"/>
          </ac:spMkLst>
        </pc:spChg>
      </pc:sldChg>
      <pc:sldChg chg="modSp mod">
        <pc:chgData name="Samson Christopher" userId="6a13b5f1e64a53ae" providerId="LiveId" clId="{A5A2A6A9-18BF-4319-A6EA-B1BD9A7A8E99}" dt="2020-08-06T15:02:38.839" v="122" actId="404"/>
        <pc:sldMkLst>
          <pc:docMk/>
          <pc:sldMk cId="2561328556" sldId="310"/>
        </pc:sldMkLst>
        <pc:spChg chg="mod">
          <ac:chgData name="Samson Christopher" userId="6a13b5f1e64a53ae" providerId="LiveId" clId="{A5A2A6A9-18BF-4319-A6EA-B1BD9A7A8E99}" dt="2020-08-06T15:02:38.839" v="122" actId="404"/>
          <ac:spMkLst>
            <pc:docMk/>
            <pc:sldMk cId="2561328556" sldId="310"/>
            <ac:spMk id="2" creationId="{A7FB0A69-9A9B-42C5-AA8E-3A080F7AD0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792F0F-6A5F-4F6B-AA73-3011FB39C30D}"/>
              </a:ext>
            </a:extLst>
          </p:cNvPr>
          <p:cNvSpPr/>
          <p:nvPr/>
        </p:nvSpPr>
        <p:spPr>
          <a:xfrm>
            <a:off x="-1" y="5368666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CúVÑSôRô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EUdùLußm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CúVÑSôRô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4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3DD473-9788-4524-B4F0-975D994C5C97}"/>
              </a:ext>
            </a:extLst>
          </p:cNvPr>
          <p:cNvSpPr/>
          <p:nvPr/>
        </p:nvSpPr>
        <p:spPr>
          <a:xfrm>
            <a:off x="-1" y="5360281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¨u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ÚûTdLôL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EUdùLußm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3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D01169-B185-4202-A617-CC2613F6A50F}"/>
              </a:ext>
            </a:extLst>
          </p:cNvPr>
          <p:cNvSpPr/>
          <p:nvPr/>
        </p:nvSpPr>
        <p:spPr>
          <a:xfrm>
            <a:off x="-1" y="5360771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WpXôp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GeLÞdÏl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TWúXô¡p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VôÚiÓ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ËYSôRô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0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FB0A69-9A9B-42C5-AA8E-3A080F7AD0B0}"/>
              </a:ext>
            </a:extLst>
          </p:cNvPr>
          <p:cNvSpPr/>
          <p:nvPr/>
        </p:nvSpPr>
        <p:spPr>
          <a:xfrm>
            <a:off x="0" y="536076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úWVu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CLj§p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\ª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TWú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132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DD376-5EFF-4978-87BF-9B156005F73D}"/>
              </a:ext>
            </a:extLst>
          </p:cNvPr>
          <p:cNvSpPr/>
          <p:nvPr/>
        </p:nvSpPr>
        <p:spPr>
          <a:xfrm>
            <a:off x="0" y="5368667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ùNn¡uú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¨u]¥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ÚSôUj§u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BRW®p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8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98C6D9-8155-44E9-9E4E-2BA30190B8DE}"/>
              </a:ext>
            </a:extLst>
          </p:cNvPr>
          <p:cNvSpPr/>
          <p:nvPr/>
        </p:nvSpPr>
        <p:spPr>
          <a:xfrm>
            <a:off x="267809" y="5377547"/>
            <a:ext cx="11656381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]Ls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ôLW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¸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GlúTôÕm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8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9BCD10-6999-4F84-BFD8-1119F0106DDF}"/>
              </a:ext>
            </a:extLst>
          </p:cNvPr>
          <p:cNvSpPr/>
          <p:nvPr/>
        </p:nvSpPr>
        <p:spPr>
          <a:xfrm>
            <a:off x="187911" y="5377547"/>
            <a:ext cx="11816178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Kn®u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Tô¥j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UôùTÚm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EUdÏ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2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37AC1-B5A2-4B3D-A8AF-809707E3E5C8}"/>
              </a:ext>
            </a:extLst>
          </p:cNvPr>
          <p:cNvSpPr txBox="1"/>
          <p:nvPr/>
        </p:nvSpPr>
        <p:spPr>
          <a:xfrm>
            <a:off x="2405892" y="5381431"/>
            <a:ext cx="7380215" cy="14959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5500"/>
              </a:lnSpc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¨u E§WU§]</a:t>
            </a:r>
            <a:r>
              <a:rPr lang="en-US" dirty="0" err="1"/>
              <a:t>ôp</a:t>
            </a:r>
            <a:r>
              <a:rPr lang="en-US" dirty="0"/>
              <a:t> §\</a:t>
            </a:r>
            <a:r>
              <a:rPr lang="en-US" dirty="0" err="1"/>
              <a:t>kR</a:t>
            </a:r>
            <a:r>
              <a:rPr lang="en-US" dirty="0"/>
              <a:t> ¨u </a:t>
            </a:r>
            <a:r>
              <a:rPr lang="en-US" dirty="0" err="1"/>
              <a:t>ËYl</a:t>
            </a:r>
            <a:r>
              <a:rPr lang="en-US" dirty="0"/>
              <a:t> ×Õ </a:t>
            </a:r>
            <a:r>
              <a:rPr lang="en-US" dirty="0" err="1"/>
              <a:t>Y¯Vôm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14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37877-EDCA-42D7-8BE0-44779A01C32F}"/>
              </a:ext>
            </a:extLst>
          </p:cNvPr>
          <p:cNvSpPr/>
          <p:nvPr/>
        </p:nvSpPr>
        <p:spPr>
          <a:xfrm>
            <a:off x="436485" y="5377057"/>
            <a:ext cx="1131903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A¥VôodÏl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¨§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úNWÜúU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NkRRm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33885D-6680-4101-AF9B-CA25514E20A8}"/>
              </a:ext>
            </a:extLst>
          </p:cNvPr>
          <p:cNvSpPr/>
          <p:nvPr/>
        </p:nvSpPr>
        <p:spPr>
          <a:xfrm>
            <a:off x="738326" y="5367692"/>
            <a:ext cx="10715347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CjRû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ULjÕYØs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 TR® Cl</a:t>
            </a: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ÝdL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GeLÞdÏ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0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98280-9069-4FDD-A2D5-018FC2C601A0}"/>
              </a:ext>
            </a:extLst>
          </p:cNvPr>
          <p:cNvSpPr/>
          <p:nvPr/>
        </p:nvSpPr>
        <p:spPr>
          <a:xfrm>
            <a:off x="1524000" y="5377057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GjRû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RVÜ ¨u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GjRû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BfN¬Vm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2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60E00-258F-4CC6-8617-25BF76D0E97B}"/>
              </a:ext>
            </a:extLst>
          </p:cNvPr>
          <p:cNvSpPr/>
          <p:nvPr/>
        </p:nvSpPr>
        <p:spPr>
          <a:xfrm>
            <a:off x="0" y="5368180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\j 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U§Ûm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JÚªjÕd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6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160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25</cp:revision>
  <dcterms:created xsi:type="dcterms:W3CDTF">2019-11-02T16:27:41Z</dcterms:created>
  <dcterms:modified xsi:type="dcterms:W3CDTF">2020-08-06T15:02:41Z</dcterms:modified>
</cp:coreProperties>
</file>