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6E5018C-D7B4-411D-87A1-1B479C7E236D}"/>
    <pc:docChg chg="undo custSel delSld modSld">
      <pc:chgData name="Samson Christopher" userId="6a13b5f1e64a53ae" providerId="LiveId" clId="{F6E5018C-D7B4-411D-87A1-1B479C7E236D}" dt="2020-05-02T15:20:51.409" v="372" actId="1035"/>
      <pc:docMkLst>
        <pc:docMk/>
      </pc:docMkLst>
      <pc:sldChg chg="del">
        <pc:chgData name="Samson Christopher" userId="6a13b5f1e64a53ae" providerId="LiveId" clId="{F6E5018C-D7B4-411D-87A1-1B479C7E236D}" dt="2020-05-02T15:18:45.16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6E5018C-D7B4-411D-87A1-1B479C7E236D}" dt="2020-05-02T15:20:51.409" v="372" actId="1035"/>
        <pc:sldMkLst>
          <pc:docMk/>
          <pc:sldMk cId="1777894342" sldId="389"/>
        </pc:sldMkLst>
        <pc:spChg chg="add mod">
          <ac:chgData name="Samson Christopher" userId="6a13b5f1e64a53ae" providerId="LiveId" clId="{F6E5018C-D7B4-411D-87A1-1B479C7E236D}" dt="2020-05-02T15:20:51.409" v="372" actId="1035"/>
          <ac:spMkLst>
            <pc:docMk/>
            <pc:sldMk cId="1777894342" sldId="389"/>
            <ac:spMk id="2" creationId="{1485235E-57CC-4542-93C5-62D67F12D7DF}"/>
          </ac:spMkLst>
        </pc:spChg>
      </pc:sldChg>
      <pc:sldChg chg="addSp modSp mod">
        <pc:chgData name="Samson Christopher" userId="6a13b5f1e64a53ae" providerId="LiveId" clId="{F6E5018C-D7B4-411D-87A1-1B479C7E236D}" dt="2020-05-02T15:20:30.425" v="320" actId="1035"/>
        <pc:sldMkLst>
          <pc:docMk/>
          <pc:sldMk cId="850099564" sldId="390"/>
        </pc:sldMkLst>
        <pc:spChg chg="add mod">
          <ac:chgData name="Samson Christopher" userId="6a13b5f1e64a53ae" providerId="LiveId" clId="{F6E5018C-D7B4-411D-87A1-1B479C7E236D}" dt="2020-05-02T15:20:30.425" v="320" actId="1035"/>
          <ac:spMkLst>
            <pc:docMk/>
            <pc:sldMk cId="850099564" sldId="390"/>
            <ac:spMk id="2" creationId="{1C06903C-1648-4247-B626-34BD61B790ED}"/>
          </ac:spMkLst>
        </pc:spChg>
      </pc:sldChg>
      <pc:sldChg chg="addSp modSp mod">
        <pc:chgData name="Samson Christopher" userId="6a13b5f1e64a53ae" providerId="LiveId" clId="{F6E5018C-D7B4-411D-87A1-1B479C7E236D}" dt="2020-05-02T15:20:19.235" v="268" actId="1035"/>
        <pc:sldMkLst>
          <pc:docMk/>
          <pc:sldMk cId="944968354" sldId="391"/>
        </pc:sldMkLst>
        <pc:spChg chg="add mod">
          <ac:chgData name="Samson Christopher" userId="6a13b5f1e64a53ae" providerId="LiveId" clId="{F6E5018C-D7B4-411D-87A1-1B479C7E236D}" dt="2020-05-02T15:20:19.235" v="268" actId="1035"/>
          <ac:spMkLst>
            <pc:docMk/>
            <pc:sldMk cId="944968354" sldId="391"/>
            <ac:spMk id="2" creationId="{3463FE55-5E53-4F4F-AA8C-F3AE4C82A7B7}"/>
          </ac:spMkLst>
        </pc:spChg>
      </pc:sldChg>
      <pc:sldChg chg="addSp modSp mod">
        <pc:chgData name="Samson Christopher" userId="6a13b5f1e64a53ae" providerId="LiveId" clId="{F6E5018C-D7B4-411D-87A1-1B479C7E236D}" dt="2020-05-02T15:20:04.761" v="218" actId="1035"/>
        <pc:sldMkLst>
          <pc:docMk/>
          <pc:sldMk cId="1414681237" sldId="392"/>
        </pc:sldMkLst>
        <pc:spChg chg="add mod">
          <ac:chgData name="Samson Christopher" userId="6a13b5f1e64a53ae" providerId="LiveId" clId="{F6E5018C-D7B4-411D-87A1-1B479C7E236D}" dt="2020-05-02T15:20:04.761" v="218" actId="1035"/>
          <ac:spMkLst>
            <pc:docMk/>
            <pc:sldMk cId="1414681237" sldId="392"/>
            <ac:spMk id="2" creationId="{73F44E78-F8FE-4E67-8A1A-FF6B87323B65}"/>
          </ac:spMkLst>
        </pc:spChg>
      </pc:sldChg>
      <pc:sldChg chg="addSp modSp mod">
        <pc:chgData name="Samson Christopher" userId="6a13b5f1e64a53ae" providerId="LiveId" clId="{F6E5018C-D7B4-411D-87A1-1B479C7E236D}" dt="2020-05-02T15:19:47.090" v="175" actId="1036"/>
        <pc:sldMkLst>
          <pc:docMk/>
          <pc:sldMk cId="4103851070" sldId="393"/>
        </pc:sldMkLst>
        <pc:spChg chg="add mod">
          <ac:chgData name="Samson Christopher" userId="6a13b5f1e64a53ae" providerId="LiveId" clId="{F6E5018C-D7B4-411D-87A1-1B479C7E236D}" dt="2020-05-02T15:19:47.090" v="175" actId="1036"/>
          <ac:spMkLst>
            <pc:docMk/>
            <pc:sldMk cId="4103851070" sldId="393"/>
            <ac:spMk id="2" creationId="{1FF9832E-7557-476F-8124-D47A8C455BCB}"/>
          </ac:spMkLst>
        </pc:spChg>
      </pc:sldChg>
      <pc:sldChg chg="addSp modSp mod">
        <pc:chgData name="Samson Christopher" userId="6a13b5f1e64a53ae" providerId="LiveId" clId="{F6E5018C-D7B4-411D-87A1-1B479C7E236D}" dt="2020-05-02T15:19:37.923" v="128" actId="1036"/>
        <pc:sldMkLst>
          <pc:docMk/>
          <pc:sldMk cId="659567130" sldId="394"/>
        </pc:sldMkLst>
        <pc:spChg chg="add mod">
          <ac:chgData name="Samson Christopher" userId="6a13b5f1e64a53ae" providerId="LiveId" clId="{F6E5018C-D7B4-411D-87A1-1B479C7E236D}" dt="2020-05-02T15:19:37.923" v="128" actId="1036"/>
          <ac:spMkLst>
            <pc:docMk/>
            <pc:sldMk cId="659567130" sldId="394"/>
            <ac:spMk id="2" creationId="{BBE7BF29-4F75-43D6-8475-A1F15C71867F}"/>
          </ac:spMkLst>
        </pc:spChg>
      </pc:sldChg>
      <pc:sldChg chg="addSp modSp mod">
        <pc:chgData name="Samson Christopher" userId="6a13b5f1e64a53ae" providerId="LiveId" clId="{F6E5018C-D7B4-411D-87A1-1B479C7E236D}" dt="2020-05-02T15:19:22.248" v="85" actId="1035"/>
        <pc:sldMkLst>
          <pc:docMk/>
          <pc:sldMk cId="859356432" sldId="395"/>
        </pc:sldMkLst>
        <pc:spChg chg="add mod">
          <ac:chgData name="Samson Christopher" userId="6a13b5f1e64a53ae" providerId="LiveId" clId="{F6E5018C-D7B4-411D-87A1-1B479C7E236D}" dt="2020-05-02T15:19:22.248" v="85" actId="1035"/>
          <ac:spMkLst>
            <pc:docMk/>
            <pc:sldMk cId="859356432" sldId="395"/>
            <ac:spMk id="2" creationId="{711DE6A2-A3BF-4039-B542-3B87C791D346}"/>
          </ac:spMkLst>
        </pc:spChg>
      </pc:sldChg>
      <pc:sldChg chg="del">
        <pc:chgData name="Samson Christopher" userId="6a13b5f1e64a53ae" providerId="LiveId" clId="{F6E5018C-D7B4-411D-87A1-1B479C7E236D}" dt="2020-05-02T15:18:27.147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F6E5018C-D7B4-411D-87A1-1B479C7E236D}" dt="2020-05-02T15:18:27.626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F6E5018C-D7B4-411D-87A1-1B479C7E236D}" dt="2020-05-02T15:18:28.07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6E5018C-D7B4-411D-87A1-1B479C7E236D}" dt="2020-05-02T15:18:28.560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6E5018C-D7B4-411D-87A1-1B479C7E236D}" dt="2020-05-02T15:18:29.11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6E5018C-D7B4-411D-87A1-1B479C7E236D}" dt="2020-05-02T15:18:29.714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6E5018C-D7B4-411D-87A1-1B479C7E236D}" dt="2020-05-02T15:18:30.36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6E5018C-D7B4-411D-87A1-1B479C7E236D}" dt="2020-05-02T15:18:33.93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85235E-57CC-4542-93C5-62D67F12D7DF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úVôoRôu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S§úVôWm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ûLVôúR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LXdLôúR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6903C-1648-4247-B626-34BD61B790ED}"/>
              </a:ext>
            </a:extLst>
          </p:cNvPr>
          <p:cNvSpPr/>
          <p:nvPr/>
        </p:nvSpPr>
        <p:spPr>
          <a:xfrm>
            <a:off x="-3585491" y="5366428"/>
            <a:ext cx="193629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ùTÚ¡àm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YôdùLôußm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Uô±lúTôLôúR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63FE55-5E53-4F4F-AA8C-F3AE4C82A7B7}"/>
              </a:ext>
            </a:extLst>
          </p:cNvPr>
          <p:cNvSpPr/>
          <p:nvPr/>
        </p:nvSpPr>
        <p:spPr>
          <a:xfrm>
            <a:off x="-2173247" y="5357800"/>
            <a:ext cx="165385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ûYlTôÙu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RtTWu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ùNôtT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]Yu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F44E78-F8FE-4E67-8A1A-FF6B87323B65}"/>
              </a:ext>
            </a:extLst>
          </p:cNvPr>
          <p:cNvSpPr/>
          <p:nvPr/>
        </p:nvSpPr>
        <p:spPr>
          <a:xfrm>
            <a:off x="-2712659" y="5357802"/>
            <a:ext cx="1761732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]ú]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]¦«p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ÕuTUÔLôUp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ÕûQVÚsYôúW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9832E-7557-476F-8124-D47A8C455BCB}"/>
              </a:ext>
            </a:extLst>
          </p:cNvPr>
          <p:cNvSpPr/>
          <p:nvPr/>
        </p:nvSpPr>
        <p:spPr>
          <a:xfrm>
            <a:off x="-2359196" y="5357799"/>
            <a:ext cx="16910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Lô]ô²ú]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LôRXu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SôPúR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LôÔúYu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Gu]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E7BF29-4F75-43D6-8475-A1F15C71867F}"/>
              </a:ext>
            </a:extLst>
          </p:cNvPr>
          <p:cNvSpPr/>
          <p:nvPr/>
        </p:nvSpPr>
        <p:spPr>
          <a:xfrm>
            <a:off x="-2062640" y="5357802"/>
            <a:ext cx="163172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TôpúRà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úUôÓúR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éWQ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AûRl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TLWXôLôúR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DE6A2-A3BF-4039-B542-3B87C791D346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SôPúR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ú_ô§«u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Yv§Wm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R¬j§PXôúU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109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2020-05-02T15:20:53Z</dcterms:modified>
</cp:coreProperties>
</file>