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6" r:id="rId7"/>
    <p:sldId id="397" r:id="rId8"/>
    <p:sldId id="398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2BEC5B9-C2AC-4A8D-BF95-CFF7AC1B254A}"/>
    <pc:docChg chg="delSld modSld">
      <pc:chgData name="Samson Christopher" userId="6a13b5f1e64a53ae" providerId="LiveId" clId="{32BEC5B9-C2AC-4A8D-BF95-CFF7AC1B254A}" dt="2020-11-01T01:20:04.813" v="554" actId="20577"/>
      <pc:docMkLst>
        <pc:docMk/>
      </pc:docMkLst>
      <pc:sldChg chg="del">
        <pc:chgData name="Samson Christopher" userId="6a13b5f1e64a53ae" providerId="LiveId" clId="{32BEC5B9-C2AC-4A8D-BF95-CFF7AC1B254A}" dt="2020-11-01T01:15:31.78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2BEC5B9-C2AC-4A8D-BF95-CFF7AC1B254A}" dt="2020-11-01T01:20:04.813" v="554" actId="20577"/>
        <pc:sldMkLst>
          <pc:docMk/>
          <pc:sldMk cId="1777894342" sldId="389"/>
        </pc:sldMkLst>
        <pc:spChg chg="add mod">
          <ac:chgData name="Samson Christopher" userId="6a13b5f1e64a53ae" providerId="LiveId" clId="{32BEC5B9-C2AC-4A8D-BF95-CFF7AC1B254A}" dt="2020-11-01T01:20:04.813" v="554" actId="20577"/>
          <ac:spMkLst>
            <pc:docMk/>
            <pc:sldMk cId="1777894342" sldId="389"/>
            <ac:spMk id="4" creationId="{34DD4037-E638-4579-B1BF-18F93C37CB95}"/>
          </ac:spMkLst>
        </pc:spChg>
      </pc:sldChg>
      <pc:sldChg chg="addSp modSp mod">
        <pc:chgData name="Samson Christopher" userId="6a13b5f1e64a53ae" providerId="LiveId" clId="{32BEC5B9-C2AC-4A8D-BF95-CFF7AC1B254A}" dt="2020-11-01T01:16:15.006" v="127" actId="1035"/>
        <pc:sldMkLst>
          <pc:docMk/>
          <pc:sldMk cId="850099564" sldId="390"/>
        </pc:sldMkLst>
        <pc:spChg chg="add mod">
          <ac:chgData name="Samson Christopher" userId="6a13b5f1e64a53ae" providerId="LiveId" clId="{32BEC5B9-C2AC-4A8D-BF95-CFF7AC1B254A}" dt="2020-11-01T01:16:15.006" v="127" actId="1035"/>
          <ac:spMkLst>
            <pc:docMk/>
            <pc:sldMk cId="850099564" sldId="390"/>
            <ac:spMk id="4" creationId="{8526829C-E6B8-4ACA-9BAE-5F17C1013DAB}"/>
          </ac:spMkLst>
        </pc:spChg>
      </pc:sldChg>
      <pc:sldChg chg="addSp modSp mod">
        <pc:chgData name="Samson Christopher" userId="6a13b5f1e64a53ae" providerId="LiveId" clId="{32BEC5B9-C2AC-4A8D-BF95-CFF7AC1B254A}" dt="2020-11-01T01:17:05.106" v="187" actId="1036"/>
        <pc:sldMkLst>
          <pc:docMk/>
          <pc:sldMk cId="944968354" sldId="391"/>
        </pc:sldMkLst>
        <pc:spChg chg="add mod">
          <ac:chgData name="Samson Christopher" userId="6a13b5f1e64a53ae" providerId="LiveId" clId="{32BEC5B9-C2AC-4A8D-BF95-CFF7AC1B254A}" dt="2020-11-01T01:17:05.106" v="187" actId="1036"/>
          <ac:spMkLst>
            <pc:docMk/>
            <pc:sldMk cId="944968354" sldId="391"/>
            <ac:spMk id="4" creationId="{759DC729-958E-42B3-BC47-D0D951B2A0D6}"/>
          </ac:spMkLst>
        </pc:spChg>
      </pc:sldChg>
      <pc:sldChg chg="addSp delSp modSp del mod">
        <pc:chgData name="Samson Christopher" userId="6a13b5f1e64a53ae" providerId="LiveId" clId="{32BEC5B9-C2AC-4A8D-BF95-CFF7AC1B254A}" dt="2020-11-01T01:17:07.480" v="188" actId="47"/>
        <pc:sldMkLst>
          <pc:docMk/>
          <pc:sldMk cId="1414681237" sldId="392"/>
        </pc:sldMkLst>
        <pc:spChg chg="add del mod">
          <ac:chgData name="Samson Christopher" userId="6a13b5f1e64a53ae" providerId="LiveId" clId="{32BEC5B9-C2AC-4A8D-BF95-CFF7AC1B254A}" dt="2020-11-01T01:16:43.916" v="137"/>
          <ac:spMkLst>
            <pc:docMk/>
            <pc:sldMk cId="1414681237" sldId="392"/>
            <ac:spMk id="4" creationId="{937E4CD3-66A3-4641-B14A-BC11131606A3}"/>
          </ac:spMkLst>
        </pc:spChg>
      </pc:sldChg>
      <pc:sldChg chg="addSp modSp mod">
        <pc:chgData name="Samson Christopher" userId="6a13b5f1e64a53ae" providerId="LiveId" clId="{32BEC5B9-C2AC-4A8D-BF95-CFF7AC1B254A}" dt="2020-11-01T01:17:32.717" v="247" actId="1035"/>
        <pc:sldMkLst>
          <pc:docMk/>
          <pc:sldMk cId="4103851070" sldId="393"/>
        </pc:sldMkLst>
        <pc:spChg chg="add mod">
          <ac:chgData name="Samson Christopher" userId="6a13b5f1e64a53ae" providerId="LiveId" clId="{32BEC5B9-C2AC-4A8D-BF95-CFF7AC1B254A}" dt="2020-11-01T01:17:32.717" v="247" actId="1035"/>
          <ac:spMkLst>
            <pc:docMk/>
            <pc:sldMk cId="4103851070" sldId="393"/>
            <ac:spMk id="4" creationId="{A5A1EEFD-6DD5-46AD-AA32-04FF395E91E9}"/>
          </ac:spMkLst>
        </pc:spChg>
      </pc:sldChg>
      <pc:sldChg chg="addSp modSp mod">
        <pc:chgData name="Samson Christopher" userId="6a13b5f1e64a53ae" providerId="LiveId" clId="{32BEC5B9-C2AC-4A8D-BF95-CFF7AC1B254A}" dt="2020-11-01T01:18:31.572" v="326" actId="1035"/>
        <pc:sldMkLst>
          <pc:docMk/>
          <pc:sldMk cId="659567130" sldId="394"/>
        </pc:sldMkLst>
        <pc:spChg chg="add mod">
          <ac:chgData name="Samson Christopher" userId="6a13b5f1e64a53ae" providerId="LiveId" clId="{32BEC5B9-C2AC-4A8D-BF95-CFF7AC1B254A}" dt="2020-11-01T01:18:31.572" v="326" actId="1035"/>
          <ac:spMkLst>
            <pc:docMk/>
            <pc:sldMk cId="659567130" sldId="394"/>
            <ac:spMk id="4" creationId="{8348723C-23E6-4001-9659-EC64E5A226C0}"/>
          </ac:spMkLst>
        </pc:spChg>
      </pc:sldChg>
      <pc:sldChg chg="addSp delSp modSp del mod">
        <pc:chgData name="Samson Christopher" userId="6a13b5f1e64a53ae" providerId="LiveId" clId="{32BEC5B9-C2AC-4A8D-BF95-CFF7AC1B254A}" dt="2020-11-01T01:18:33.959" v="327" actId="47"/>
        <pc:sldMkLst>
          <pc:docMk/>
          <pc:sldMk cId="859356432" sldId="395"/>
        </pc:sldMkLst>
        <pc:spChg chg="add del mod">
          <ac:chgData name="Samson Christopher" userId="6a13b5f1e64a53ae" providerId="LiveId" clId="{32BEC5B9-C2AC-4A8D-BF95-CFF7AC1B254A}" dt="2020-11-01T01:18:13.634" v="263"/>
          <ac:spMkLst>
            <pc:docMk/>
            <pc:sldMk cId="859356432" sldId="395"/>
            <ac:spMk id="4" creationId="{87CBD8A3-04FF-4AE5-A2A6-FDAD3A6B0385}"/>
          </ac:spMkLst>
        </pc:spChg>
      </pc:sldChg>
      <pc:sldChg chg="addSp modSp mod">
        <pc:chgData name="Samson Christopher" userId="6a13b5f1e64a53ae" providerId="LiveId" clId="{32BEC5B9-C2AC-4A8D-BF95-CFF7AC1B254A}" dt="2020-11-01T01:18:50.322" v="384" actId="1036"/>
        <pc:sldMkLst>
          <pc:docMk/>
          <pc:sldMk cId="2025405914" sldId="396"/>
        </pc:sldMkLst>
        <pc:spChg chg="add mod">
          <ac:chgData name="Samson Christopher" userId="6a13b5f1e64a53ae" providerId="LiveId" clId="{32BEC5B9-C2AC-4A8D-BF95-CFF7AC1B254A}" dt="2020-11-01T01:18:50.322" v="384" actId="1036"/>
          <ac:spMkLst>
            <pc:docMk/>
            <pc:sldMk cId="2025405914" sldId="396"/>
            <ac:spMk id="4" creationId="{09CCE538-2E9C-45A2-A356-03956AB560E9}"/>
          </ac:spMkLst>
        </pc:spChg>
      </pc:sldChg>
      <pc:sldChg chg="addSp modSp mod">
        <pc:chgData name="Samson Christopher" userId="6a13b5f1e64a53ae" providerId="LiveId" clId="{32BEC5B9-C2AC-4A8D-BF95-CFF7AC1B254A}" dt="2020-11-01T01:19:20.670" v="441" actId="1035"/>
        <pc:sldMkLst>
          <pc:docMk/>
          <pc:sldMk cId="2940326978" sldId="397"/>
        </pc:sldMkLst>
        <pc:spChg chg="add mod">
          <ac:chgData name="Samson Christopher" userId="6a13b5f1e64a53ae" providerId="LiveId" clId="{32BEC5B9-C2AC-4A8D-BF95-CFF7AC1B254A}" dt="2020-11-01T01:19:20.670" v="441" actId="1035"/>
          <ac:spMkLst>
            <pc:docMk/>
            <pc:sldMk cId="2940326978" sldId="397"/>
            <ac:spMk id="4" creationId="{84BCBEE0-A5A7-4B0D-9FE1-064653EADE48}"/>
          </ac:spMkLst>
        </pc:spChg>
      </pc:sldChg>
      <pc:sldChg chg="addSp modSp mod">
        <pc:chgData name="Samson Christopher" userId="6a13b5f1e64a53ae" providerId="LiveId" clId="{32BEC5B9-C2AC-4A8D-BF95-CFF7AC1B254A}" dt="2020-11-01T01:19:34.149" v="498" actId="1036"/>
        <pc:sldMkLst>
          <pc:docMk/>
          <pc:sldMk cId="2964080828" sldId="398"/>
        </pc:sldMkLst>
        <pc:spChg chg="add mod">
          <ac:chgData name="Samson Christopher" userId="6a13b5f1e64a53ae" providerId="LiveId" clId="{32BEC5B9-C2AC-4A8D-BF95-CFF7AC1B254A}" dt="2020-11-01T01:19:34.149" v="498" actId="1036"/>
          <ac:spMkLst>
            <pc:docMk/>
            <pc:sldMk cId="2964080828" sldId="398"/>
            <ac:spMk id="4" creationId="{467D86CB-5E09-4EE9-B58D-E1DDC9025535}"/>
          </ac:spMkLst>
        </pc:spChg>
      </pc:sldChg>
      <pc:sldChg chg="addSp modSp mod">
        <pc:chgData name="Samson Christopher" userId="6a13b5f1e64a53ae" providerId="LiveId" clId="{32BEC5B9-C2AC-4A8D-BF95-CFF7AC1B254A}" dt="2020-11-01T01:19:51.726" v="548" actId="1035"/>
        <pc:sldMkLst>
          <pc:docMk/>
          <pc:sldMk cId="1883622595" sldId="399"/>
        </pc:sldMkLst>
        <pc:spChg chg="add mod">
          <ac:chgData name="Samson Christopher" userId="6a13b5f1e64a53ae" providerId="LiveId" clId="{32BEC5B9-C2AC-4A8D-BF95-CFF7AC1B254A}" dt="2020-11-01T01:19:51.726" v="548" actId="1035"/>
          <ac:spMkLst>
            <pc:docMk/>
            <pc:sldMk cId="1883622595" sldId="399"/>
            <ac:spMk id="4" creationId="{C8BD5E4C-E35E-4C31-A850-CD768C327911}"/>
          </ac:spMkLst>
        </pc:spChg>
      </pc:sldChg>
      <pc:sldChg chg="del">
        <pc:chgData name="Samson Christopher" userId="6a13b5f1e64a53ae" providerId="LiveId" clId="{32BEC5B9-C2AC-4A8D-BF95-CFF7AC1B254A}" dt="2020-11-01T01:15:21.49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2BEC5B9-C2AC-4A8D-BF95-CFF7AC1B254A}" dt="2020-11-01T01:15:21.97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2BEC5B9-C2AC-4A8D-BF95-CFF7AC1B254A}" dt="2020-11-01T01:15:22.90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2BEC5B9-C2AC-4A8D-BF95-CFF7AC1B254A}" dt="2020-11-01T01:15:23.47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D4037-E638-4579-B1BF-18F93C37CB95}"/>
              </a:ext>
            </a:extLst>
          </p:cNvPr>
          <p:cNvSpPr txBox="1"/>
          <p:nvPr/>
        </p:nvSpPr>
        <p:spPr>
          <a:xfrm>
            <a:off x="1821809" y="5385626"/>
            <a:ext cx="85483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E]</a:t>
            </a:r>
            <a:r>
              <a:rPr lang="en-US" dirty="0" err="1"/>
              <a:t>dùL§Wô</a:t>
            </a:r>
            <a:r>
              <a:rPr lang="en-US" dirty="0"/>
              <a:t>] </a:t>
            </a:r>
            <a:r>
              <a:rPr lang="en-US" dirty="0" err="1"/>
              <a:t>BÙReLs</a:t>
            </a:r>
            <a:r>
              <a:rPr lang="en-US" dirty="0"/>
              <a:t> </a:t>
            </a:r>
            <a:r>
              <a:rPr lang="en-US" dirty="0" err="1"/>
              <a:t>YôndLôúR</a:t>
            </a:r>
            <a:r>
              <a:rPr lang="en-US" dirty="0"/>
              <a:t> </a:t>
            </a:r>
            <a:r>
              <a:rPr lang="en-US" dirty="0" err="1"/>
              <a:t>ULú</a:t>
            </a:r>
            <a:r>
              <a:rPr lang="en-US" dirty="0"/>
              <a:t>] (ú[)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6829C-E6B8-4ACA-9BAE-5F17C1013DAB}"/>
              </a:ext>
            </a:extLst>
          </p:cNvPr>
          <p:cNvSpPr txBox="1"/>
          <p:nvPr/>
        </p:nvSpPr>
        <p:spPr>
          <a:xfrm>
            <a:off x="1549167" y="5377237"/>
            <a:ext cx="90936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 </a:t>
            </a:r>
            <a:r>
              <a:rPr lang="en-US" dirty="0" err="1"/>
              <a:t>E«úWôÓ</a:t>
            </a:r>
            <a:r>
              <a:rPr lang="en-US" dirty="0"/>
              <a:t> </a:t>
            </a:r>
            <a:r>
              <a:rPr lang="en-US" dirty="0" err="1"/>
              <a:t>CÚdÏm</a:t>
            </a:r>
            <a:r>
              <a:rPr lang="en-US" dirty="0"/>
              <a:t> </a:t>
            </a:r>
            <a:r>
              <a:rPr lang="en-US" dirty="0" err="1"/>
              <a:t>YûW«Ûm</a:t>
            </a:r>
            <a:r>
              <a:rPr lang="en-US" dirty="0"/>
              <a:t> </a:t>
            </a:r>
            <a:r>
              <a:rPr lang="en-US" dirty="0" err="1"/>
              <a:t>G§olTYu</a:t>
            </a:r>
            <a:r>
              <a:rPr lang="en-US" dirty="0"/>
              <a:t> </a:t>
            </a:r>
            <a:r>
              <a:rPr lang="en-US" dirty="0" err="1"/>
              <a:t>CpûX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DC729-958E-42B3-BC47-D0D951B2A0D6}"/>
              </a:ext>
            </a:extLst>
          </p:cNvPr>
          <p:cNvSpPr txBox="1"/>
          <p:nvPr/>
        </p:nvSpPr>
        <p:spPr>
          <a:xfrm>
            <a:off x="0" y="5385626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HÝ </a:t>
            </a:r>
            <a:r>
              <a:rPr lang="en-US" sz="4300" dirty="0" err="1"/>
              <a:t>UPeÏ</a:t>
            </a:r>
            <a:r>
              <a:rPr lang="en-US" sz="4300" dirty="0"/>
              <a:t> Ad¡²«p </a:t>
            </a:r>
            <a:r>
              <a:rPr lang="en-US" sz="4300" dirty="0" err="1"/>
              <a:t>úNRªpXôUp</a:t>
            </a:r>
            <a:r>
              <a:rPr lang="en-US" sz="4300" dirty="0"/>
              <a:t> </a:t>
            </a:r>
            <a:r>
              <a:rPr lang="en-US" sz="4300" dirty="0" err="1"/>
              <a:t>Lôj§ÓúYu</a:t>
            </a:r>
            <a:endParaRPr lang="en-US" sz="4300" dirty="0"/>
          </a:p>
          <a:p>
            <a:r>
              <a:rPr lang="en-US" sz="4300" dirty="0"/>
              <a:t>JÚ </a:t>
            </a:r>
            <a:r>
              <a:rPr lang="en-US" sz="4300" dirty="0" err="1"/>
              <a:t>Y¯Vôn</a:t>
            </a:r>
            <a:r>
              <a:rPr lang="en-US" sz="4300" dirty="0"/>
              <a:t> </a:t>
            </a:r>
            <a:r>
              <a:rPr lang="en-US" sz="4300" dirty="0" err="1"/>
              <a:t>YkRYoLs</a:t>
            </a:r>
            <a:r>
              <a:rPr lang="en-US" sz="4300" dirty="0"/>
              <a:t> HÝ </a:t>
            </a:r>
            <a:r>
              <a:rPr lang="en-US" sz="4300" dirty="0" err="1"/>
              <a:t>Y¯Vôn</a:t>
            </a:r>
            <a:r>
              <a:rPr lang="en-US" sz="4300" dirty="0"/>
              <a:t> </a:t>
            </a:r>
            <a:r>
              <a:rPr lang="en-US" sz="4300" dirty="0" err="1"/>
              <a:t>KPfùNnúYu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1EEFD-6DD5-46AD-AA32-04FF395E91E9}"/>
              </a:ext>
            </a:extLst>
          </p:cNvPr>
          <p:cNvSpPr txBox="1"/>
          <p:nvPr/>
        </p:nvSpPr>
        <p:spPr>
          <a:xfrm>
            <a:off x="1525048" y="5385626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Euû</a:t>
            </a:r>
            <a:r>
              <a:rPr lang="en-US" sz="4400" dirty="0"/>
              <a:t>]d </a:t>
            </a:r>
            <a:r>
              <a:rPr lang="en-US" sz="4400" dirty="0" err="1"/>
              <a:t>ùLôiÓ</a:t>
            </a:r>
            <a:r>
              <a:rPr lang="en-US" sz="4400" dirty="0"/>
              <a:t> </a:t>
            </a:r>
            <a:r>
              <a:rPr lang="en-US" sz="4400" dirty="0" err="1"/>
              <a:t>ùNnV</a:t>
            </a:r>
            <a:r>
              <a:rPr lang="en-US" sz="4400" dirty="0"/>
              <a:t> ¨û]</a:t>
            </a:r>
            <a:r>
              <a:rPr lang="en-US" sz="4400" dirty="0" err="1"/>
              <a:t>jRÕ</a:t>
            </a:r>
            <a:r>
              <a:rPr lang="en-US" sz="4400" dirty="0"/>
              <a:t> </a:t>
            </a:r>
            <a:r>
              <a:rPr lang="en-US" sz="4400" dirty="0" err="1"/>
              <a:t>RûPùNnV</a:t>
            </a:r>
            <a:r>
              <a:rPr lang="en-US" sz="4400" dirty="0"/>
              <a:t> </a:t>
            </a:r>
            <a:r>
              <a:rPr lang="en-US" sz="4400" dirty="0" err="1"/>
              <a:t>VôÚªpûX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8723C-23E6-4001-9659-EC64E5A226C0}"/>
              </a:ext>
            </a:extLst>
          </p:cNvPr>
          <p:cNvSpPr txBox="1"/>
          <p:nvPr/>
        </p:nvSpPr>
        <p:spPr>
          <a:xfrm>
            <a:off x="0" y="5486294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 err="1"/>
              <a:t>Euû</a:t>
            </a:r>
            <a:r>
              <a:rPr lang="en-US" sz="3900" dirty="0"/>
              <a:t>] </a:t>
            </a:r>
            <a:r>
              <a:rPr lang="en-US" sz="3900" dirty="0" err="1"/>
              <a:t>Sôu</a:t>
            </a:r>
            <a:r>
              <a:rPr lang="en-US" sz="3900" dirty="0"/>
              <a:t> </a:t>
            </a:r>
            <a:r>
              <a:rPr lang="en-US" sz="3900" dirty="0" err="1"/>
              <a:t>LôlTôt</a:t>
            </a:r>
            <a:r>
              <a:rPr lang="en-US" sz="3900" dirty="0"/>
              <a:t>± </a:t>
            </a:r>
            <a:r>
              <a:rPr lang="en-US" sz="3900" dirty="0" err="1"/>
              <a:t>A¥dL</a:t>
            </a:r>
            <a:r>
              <a:rPr lang="en-US" sz="3900" dirty="0"/>
              <a:t>¥ Ri½o </a:t>
            </a:r>
            <a:r>
              <a:rPr lang="en-US" sz="3900" dirty="0" err="1"/>
              <a:t>Tônf£ÓúYu</a:t>
            </a:r>
            <a:endParaRPr lang="en-US" sz="3900" dirty="0"/>
          </a:p>
          <a:p>
            <a:r>
              <a:rPr lang="en-US" sz="3900" dirty="0"/>
              <a:t>CW®²Ûm TL­²Ûm </a:t>
            </a:r>
            <a:r>
              <a:rPr lang="en-US" sz="3900" dirty="0" err="1"/>
              <a:t>úNRªpXôUp</a:t>
            </a:r>
            <a:r>
              <a:rPr lang="en-US" sz="3900" dirty="0"/>
              <a:t> </a:t>
            </a:r>
            <a:r>
              <a:rPr lang="en-US" sz="3900" dirty="0" err="1"/>
              <a:t>Lôj§ÓúYu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CE538-2E9C-45A2-A356-03956AB560E9}"/>
              </a:ext>
            </a:extLst>
          </p:cNvPr>
          <p:cNvSpPr txBox="1"/>
          <p:nvPr/>
        </p:nvSpPr>
        <p:spPr>
          <a:xfrm>
            <a:off x="1634105" y="5385627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ùLôiÓ</a:t>
            </a:r>
            <a:r>
              <a:rPr lang="en-US" dirty="0"/>
              <a:t> </a:t>
            </a:r>
            <a:r>
              <a:rPr lang="en-US" dirty="0" err="1"/>
              <a:t>UûXLû</a:t>
            </a:r>
            <a:r>
              <a:rPr lang="en-US" dirty="0"/>
              <a:t>[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ÏußLû</a:t>
            </a:r>
            <a:r>
              <a:rPr lang="en-US" dirty="0"/>
              <a:t>[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RLoj§ÓúYu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CBEE0-A5A7-4B0D-9FE1-064653EADE48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eLj§u</a:t>
            </a:r>
            <a:r>
              <a:rPr lang="en-US" dirty="0"/>
              <a:t> </a:t>
            </a:r>
            <a:r>
              <a:rPr lang="en-US" dirty="0" err="1"/>
              <a:t>úUúX</a:t>
            </a:r>
            <a:r>
              <a:rPr lang="en-US" dirty="0"/>
              <a:t> ¿ </a:t>
            </a:r>
            <a:r>
              <a:rPr lang="en-US" dirty="0" err="1"/>
              <a:t>SPk§ÓYôn</a:t>
            </a:r>
            <a:r>
              <a:rPr lang="en-US" dirty="0"/>
              <a:t> </a:t>
            </a:r>
          </a:p>
          <a:p>
            <a:r>
              <a:rPr lang="en-US" dirty="0"/>
              <a:t>º</a:t>
            </a:r>
            <a:r>
              <a:rPr lang="en-US" dirty="0" err="1"/>
              <a:t>ßm</a:t>
            </a:r>
            <a:r>
              <a:rPr lang="en-US" dirty="0"/>
              <a:t> </a:t>
            </a:r>
            <a:r>
              <a:rPr lang="en-US" dirty="0" err="1"/>
              <a:t>NolTjûR</a:t>
            </a:r>
            <a:r>
              <a:rPr lang="en-US" dirty="0"/>
              <a:t> ª§</a:t>
            </a:r>
            <a:r>
              <a:rPr lang="en-US" dirty="0" err="1"/>
              <a:t>j§ÓYôn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D86CB-5E09-4EE9-B58D-E1DDC9025535}"/>
              </a:ext>
            </a:extLst>
          </p:cNvPr>
          <p:cNvSpPr txBox="1"/>
          <p:nvPr/>
        </p:nvSpPr>
        <p:spPr>
          <a:xfrm>
            <a:off x="2024193" y="5385626"/>
            <a:ext cx="81436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E]</a:t>
            </a:r>
            <a:r>
              <a:rPr lang="en-US" dirty="0" err="1"/>
              <a:t>dùL§Wôn</a:t>
            </a:r>
            <a:r>
              <a:rPr lang="en-US" dirty="0"/>
              <a:t> </a:t>
            </a:r>
            <a:r>
              <a:rPr lang="en-US" dirty="0" err="1"/>
              <a:t>GÝRlTÓm</a:t>
            </a:r>
            <a:r>
              <a:rPr lang="en-US" dirty="0"/>
              <a:t> </a:t>
            </a:r>
            <a:r>
              <a:rPr lang="en-US" dirty="0" err="1"/>
              <a:t>NhPeLû</a:t>
            </a:r>
            <a:r>
              <a:rPr lang="en-US" dirty="0"/>
              <a:t>[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Uôt±ÓúYu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D5E4C-E35E-4C31-A850-CD768C327911}"/>
              </a:ext>
            </a:extLst>
          </p:cNvPr>
          <p:cNvSpPr txBox="1"/>
          <p:nvPr/>
        </p:nvSpPr>
        <p:spPr>
          <a:xfrm>
            <a:off x="1978054" y="5385625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ùLôiÓ</a:t>
            </a:r>
            <a:r>
              <a:rPr lang="en-US" dirty="0"/>
              <a:t> </a:t>
            </a:r>
            <a:r>
              <a:rPr lang="en-US" dirty="0" err="1"/>
              <a:t>úRNj§úX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ØZeLf</a:t>
            </a:r>
            <a:r>
              <a:rPr lang="en-US" dirty="0"/>
              <a:t> </a:t>
            </a:r>
            <a:r>
              <a:rPr lang="en-US" dirty="0" err="1"/>
              <a:t>ùNnúYu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2020-11-01T01:20:06Z</dcterms:modified>
</cp:coreProperties>
</file>