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A3326FF-A324-404A-8E6A-96E22483912D}"/>
    <pc:docChg chg="delSld modSld">
      <pc:chgData name="Samson Christopher" userId="6a13b5f1e64a53ae" providerId="LiveId" clId="{4A3326FF-A324-404A-8E6A-96E22483912D}" dt="2020-05-02T15:25:55.949" v="388" actId="1036"/>
      <pc:docMkLst>
        <pc:docMk/>
      </pc:docMkLst>
      <pc:sldChg chg="del">
        <pc:chgData name="Samson Christopher" userId="6a13b5f1e64a53ae" providerId="LiveId" clId="{4A3326FF-A324-404A-8E6A-96E22483912D}" dt="2020-05-02T15:23:43.22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A3326FF-A324-404A-8E6A-96E22483912D}" dt="2020-05-02T15:25:07.037" v="85" actId="1035"/>
        <pc:sldMkLst>
          <pc:docMk/>
          <pc:sldMk cId="1777894342" sldId="389"/>
        </pc:sldMkLst>
        <pc:spChg chg="add mod">
          <ac:chgData name="Samson Christopher" userId="6a13b5f1e64a53ae" providerId="LiveId" clId="{4A3326FF-A324-404A-8E6A-96E22483912D}" dt="2020-05-02T15:25:07.037" v="85" actId="1035"/>
          <ac:spMkLst>
            <pc:docMk/>
            <pc:sldMk cId="1777894342" sldId="389"/>
            <ac:spMk id="2" creationId="{B6B6AFD1-4635-4B42-AC7E-5283755A2E1D}"/>
          </ac:spMkLst>
        </pc:spChg>
      </pc:sldChg>
      <pc:sldChg chg="addSp modSp mod">
        <pc:chgData name="Samson Christopher" userId="6a13b5f1e64a53ae" providerId="LiveId" clId="{4A3326FF-A324-404A-8E6A-96E22483912D}" dt="2020-05-02T15:25:13.799" v="126" actId="1036"/>
        <pc:sldMkLst>
          <pc:docMk/>
          <pc:sldMk cId="850099564" sldId="390"/>
        </pc:sldMkLst>
        <pc:spChg chg="add mod">
          <ac:chgData name="Samson Christopher" userId="6a13b5f1e64a53ae" providerId="LiveId" clId="{4A3326FF-A324-404A-8E6A-96E22483912D}" dt="2020-05-02T15:25:13.799" v="126" actId="1036"/>
          <ac:spMkLst>
            <pc:docMk/>
            <pc:sldMk cId="850099564" sldId="390"/>
            <ac:spMk id="2" creationId="{41A75E05-23A4-4781-A4C1-6B0E1D309B11}"/>
          </ac:spMkLst>
        </pc:spChg>
      </pc:sldChg>
      <pc:sldChg chg="addSp modSp mod">
        <pc:chgData name="Samson Christopher" userId="6a13b5f1e64a53ae" providerId="LiveId" clId="{4A3326FF-A324-404A-8E6A-96E22483912D}" dt="2020-05-02T15:25:22.147" v="186" actId="1035"/>
        <pc:sldMkLst>
          <pc:docMk/>
          <pc:sldMk cId="944968354" sldId="391"/>
        </pc:sldMkLst>
        <pc:spChg chg="add mod">
          <ac:chgData name="Samson Christopher" userId="6a13b5f1e64a53ae" providerId="LiveId" clId="{4A3326FF-A324-404A-8E6A-96E22483912D}" dt="2020-05-02T15:25:22.147" v="186" actId="1035"/>
          <ac:spMkLst>
            <pc:docMk/>
            <pc:sldMk cId="944968354" sldId="391"/>
            <ac:spMk id="2" creationId="{20C06E38-4148-4886-88CD-7DEB8CB23572}"/>
          </ac:spMkLst>
        </pc:spChg>
      </pc:sldChg>
      <pc:sldChg chg="addSp modSp mod">
        <pc:chgData name="Samson Christopher" userId="6a13b5f1e64a53ae" providerId="LiveId" clId="{4A3326FF-A324-404A-8E6A-96E22483912D}" dt="2020-05-02T15:25:31.004" v="243" actId="1036"/>
        <pc:sldMkLst>
          <pc:docMk/>
          <pc:sldMk cId="1414681237" sldId="392"/>
        </pc:sldMkLst>
        <pc:spChg chg="add mod">
          <ac:chgData name="Samson Christopher" userId="6a13b5f1e64a53ae" providerId="LiveId" clId="{4A3326FF-A324-404A-8E6A-96E22483912D}" dt="2020-05-02T15:25:31.004" v="243" actId="1036"/>
          <ac:spMkLst>
            <pc:docMk/>
            <pc:sldMk cId="1414681237" sldId="392"/>
            <ac:spMk id="2" creationId="{498D9393-CE26-4A85-9940-F7DF7029B493}"/>
          </ac:spMkLst>
        </pc:spChg>
      </pc:sldChg>
      <pc:sldChg chg="addSp modSp mod">
        <pc:chgData name="Samson Christopher" userId="6a13b5f1e64a53ae" providerId="LiveId" clId="{4A3326FF-A324-404A-8E6A-96E22483912D}" dt="2020-05-02T15:25:40.267" v="295" actId="1036"/>
        <pc:sldMkLst>
          <pc:docMk/>
          <pc:sldMk cId="4103851070" sldId="393"/>
        </pc:sldMkLst>
        <pc:spChg chg="add mod">
          <ac:chgData name="Samson Christopher" userId="6a13b5f1e64a53ae" providerId="LiveId" clId="{4A3326FF-A324-404A-8E6A-96E22483912D}" dt="2020-05-02T15:25:40.267" v="295" actId="1036"/>
          <ac:spMkLst>
            <pc:docMk/>
            <pc:sldMk cId="4103851070" sldId="393"/>
            <ac:spMk id="2" creationId="{9BB717BE-0077-488D-945E-0393A8EB1BAC}"/>
          </ac:spMkLst>
        </pc:spChg>
      </pc:sldChg>
      <pc:sldChg chg="addSp modSp mod">
        <pc:chgData name="Samson Christopher" userId="6a13b5f1e64a53ae" providerId="LiveId" clId="{4A3326FF-A324-404A-8E6A-96E22483912D}" dt="2020-05-02T15:25:47.471" v="334" actId="1036"/>
        <pc:sldMkLst>
          <pc:docMk/>
          <pc:sldMk cId="659567130" sldId="394"/>
        </pc:sldMkLst>
        <pc:spChg chg="add mod">
          <ac:chgData name="Samson Christopher" userId="6a13b5f1e64a53ae" providerId="LiveId" clId="{4A3326FF-A324-404A-8E6A-96E22483912D}" dt="2020-05-02T15:25:47.471" v="334" actId="1036"/>
          <ac:spMkLst>
            <pc:docMk/>
            <pc:sldMk cId="659567130" sldId="394"/>
            <ac:spMk id="2" creationId="{F1FBAFBC-244D-4680-B42B-1877BBE3CAFB}"/>
          </ac:spMkLst>
        </pc:spChg>
      </pc:sldChg>
      <pc:sldChg chg="addSp modSp mod">
        <pc:chgData name="Samson Christopher" userId="6a13b5f1e64a53ae" providerId="LiveId" clId="{4A3326FF-A324-404A-8E6A-96E22483912D}" dt="2020-05-02T15:25:55.949" v="388" actId="1036"/>
        <pc:sldMkLst>
          <pc:docMk/>
          <pc:sldMk cId="859356432" sldId="395"/>
        </pc:sldMkLst>
        <pc:spChg chg="add mod">
          <ac:chgData name="Samson Christopher" userId="6a13b5f1e64a53ae" providerId="LiveId" clId="{4A3326FF-A324-404A-8E6A-96E22483912D}" dt="2020-05-02T15:25:55.949" v="388" actId="1036"/>
          <ac:spMkLst>
            <pc:docMk/>
            <pc:sldMk cId="859356432" sldId="395"/>
            <ac:spMk id="2" creationId="{71BA355F-ACCD-4CB5-B4AA-F9F71EF4EEB4}"/>
          </ac:spMkLst>
        </pc:spChg>
      </pc:sldChg>
      <pc:sldChg chg="del">
        <pc:chgData name="Samson Christopher" userId="6a13b5f1e64a53ae" providerId="LiveId" clId="{4A3326FF-A324-404A-8E6A-96E22483912D}" dt="2020-05-02T15:23:29.490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4A3326FF-A324-404A-8E6A-96E22483912D}" dt="2020-05-02T15:23:29.93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A3326FF-A324-404A-8E6A-96E22483912D}" dt="2020-05-02T15:23:30.43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A3326FF-A324-404A-8E6A-96E22483912D}" dt="2020-05-02T15:23:30.949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A3326FF-A324-404A-8E6A-96E22483912D}" dt="2020-05-02T15:23:31.49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A3326FF-A324-404A-8E6A-96E22483912D}" dt="2020-05-02T15:23:31.99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A3326FF-A324-404A-8E6A-96E22483912D}" dt="2020-05-02T15:23:32.54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A3326FF-A324-404A-8E6A-96E22483912D}" dt="2020-05-02T15:23:33.19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6AFD1-4635-4B42-AC7E-5283755A2E1D}"/>
              </a:ext>
            </a:extLst>
          </p:cNvPr>
          <p:cNvSpPr/>
          <p:nvPr/>
        </p:nvSpPr>
        <p:spPr>
          <a:xfrm>
            <a:off x="-3315386" y="5349180"/>
            <a:ext cx="188227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úTôLjÕ¦kúRu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A75E05-23A4-4781-A4C1-6B0E1D309B11}"/>
              </a:ext>
            </a:extLst>
          </p:cNvPr>
          <p:cNvSpPr/>
          <p:nvPr/>
        </p:nvSpPr>
        <p:spPr>
          <a:xfrm>
            <a:off x="-3671252" y="5366428"/>
            <a:ext cx="195345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06E38-4148-4886-88CD-7DEB8CB23572}"/>
              </a:ext>
            </a:extLst>
          </p:cNvPr>
          <p:cNvSpPr/>
          <p:nvPr/>
        </p:nvSpPr>
        <p:spPr>
          <a:xfrm>
            <a:off x="-1" y="536247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SxPeLs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D9393-CE26-4A85-9940-F7DF7029B493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717BE-0077-488D-945E-0393A8EB1BAC}"/>
              </a:ext>
            </a:extLst>
          </p:cNvPr>
          <p:cNvSpPr/>
          <p:nvPr/>
        </p:nvSpPr>
        <p:spPr>
          <a:xfrm>
            <a:off x="-1" y="53708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YôgûN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FBAFBC-244D-4680-B42B-1877BBE3CAFB}"/>
              </a:ext>
            </a:extLst>
          </p:cNvPr>
          <p:cNvSpPr/>
          <p:nvPr/>
        </p:nvSpPr>
        <p:spPr>
          <a:xfrm>
            <a:off x="-3117417" y="5366428"/>
            <a:ext cx="184268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ùNnYùRu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A355F-ACCD-4CB5-B4AA-F9F71EF4EEB4}"/>
              </a:ext>
            </a:extLst>
          </p:cNvPr>
          <p:cNvSpPr/>
          <p:nvPr/>
        </p:nvSpPr>
        <p:spPr>
          <a:xfrm>
            <a:off x="-1" y="53708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ùYpúYu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ôdúLu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2020-05-02T15:25:59Z</dcterms:modified>
</cp:coreProperties>
</file>