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53D417D2-97E5-420B-9B24-CC703F1FC31B}"/>
    <pc:docChg chg="delSld modSld">
      <pc:chgData name="Samson Christopher" userId="6a13b5f1e64a53ae" providerId="LiveId" clId="{53D417D2-97E5-420B-9B24-CC703F1FC31B}" dt="2020-05-14T18:25:42.778" v="479" actId="2711"/>
      <pc:docMkLst>
        <pc:docMk/>
      </pc:docMkLst>
      <pc:sldChg chg="del">
        <pc:chgData name="Samson Christopher" userId="6a13b5f1e64a53ae" providerId="LiveId" clId="{53D417D2-97E5-420B-9B24-CC703F1FC31B}" dt="2020-05-14T17:55:29.069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3D417D2-97E5-420B-9B24-CC703F1FC31B}" dt="2020-05-14T17:56:38.799" v="64" actId="1036"/>
        <pc:sldMkLst>
          <pc:docMk/>
          <pc:sldMk cId="1777894342" sldId="389"/>
        </pc:sldMkLst>
        <pc:spChg chg="add mod">
          <ac:chgData name="Samson Christopher" userId="6a13b5f1e64a53ae" providerId="LiveId" clId="{53D417D2-97E5-420B-9B24-CC703F1FC31B}" dt="2020-05-14T17:56:38.799" v="64" actId="1036"/>
          <ac:spMkLst>
            <pc:docMk/>
            <pc:sldMk cId="1777894342" sldId="389"/>
            <ac:spMk id="2" creationId="{75B107FE-620F-45A4-9375-038649775931}"/>
          </ac:spMkLst>
        </pc:spChg>
      </pc:sldChg>
      <pc:sldChg chg="addSp modSp mod">
        <pc:chgData name="Samson Christopher" userId="6a13b5f1e64a53ae" providerId="LiveId" clId="{53D417D2-97E5-420B-9B24-CC703F1FC31B}" dt="2020-05-14T17:56:50.287" v="114" actId="1035"/>
        <pc:sldMkLst>
          <pc:docMk/>
          <pc:sldMk cId="850099564" sldId="390"/>
        </pc:sldMkLst>
        <pc:spChg chg="add mod">
          <ac:chgData name="Samson Christopher" userId="6a13b5f1e64a53ae" providerId="LiveId" clId="{53D417D2-97E5-420B-9B24-CC703F1FC31B}" dt="2020-05-14T17:56:50.287" v="114" actId="1035"/>
          <ac:spMkLst>
            <pc:docMk/>
            <pc:sldMk cId="850099564" sldId="390"/>
            <ac:spMk id="2" creationId="{EC785178-5828-46D9-ACC6-4C1A195C526D}"/>
          </ac:spMkLst>
        </pc:spChg>
      </pc:sldChg>
      <pc:sldChg chg="addSp modSp mod">
        <pc:chgData name="Samson Christopher" userId="6a13b5f1e64a53ae" providerId="LiveId" clId="{53D417D2-97E5-420B-9B24-CC703F1FC31B}" dt="2020-05-14T18:25:42.778" v="479" actId="2711"/>
        <pc:sldMkLst>
          <pc:docMk/>
          <pc:sldMk cId="944968354" sldId="391"/>
        </pc:sldMkLst>
        <pc:spChg chg="add mod">
          <ac:chgData name="Samson Christopher" userId="6a13b5f1e64a53ae" providerId="LiveId" clId="{53D417D2-97E5-420B-9B24-CC703F1FC31B}" dt="2020-05-14T18:25:42.778" v="479" actId="2711"/>
          <ac:spMkLst>
            <pc:docMk/>
            <pc:sldMk cId="944968354" sldId="391"/>
            <ac:spMk id="2" creationId="{4DE94CB4-4A89-44A8-89FA-A3B7587FB20F}"/>
          </ac:spMkLst>
        </pc:spChg>
      </pc:sldChg>
      <pc:sldChg chg="addSp modSp mod">
        <pc:chgData name="Samson Christopher" userId="6a13b5f1e64a53ae" providerId="LiveId" clId="{53D417D2-97E5-420B-9B24-CC703F1FC31B}" dt="2020-05-14T17:57:11.634" v="227" actId="1035"/>
        <pc:sldMkLst>
          <pc:docMk/>
          <pc:sldMk cId="1414681237" sldId="392"/>
        </pc:sldMkLst>
        <pc:spChg chg="add mod">
          <ac:chgData name="Samson Christopher" userId="6a13b5f1e64a53ae" providerId="LiveId" clId="{53D417D2-97E5-420B-9B24-CC703F1FC31B}" dt="2020-05-14T17:57:11.634" v="227" actId="1035"/>
          <ac:spMkLst>
            <pc:docMk/>
            <pc:sldMk cId="1414681237" sldId="392"/>
            <ac:spMk id="2" creationId="{7141B702-D271-4560-8971-DA15727D468A}"/>
          </ac:spMkLst>
        </pc:spChg>
      </pc:sldChg>
      <pc:sldChg chg="addSp modSp mod">
        <pc:chgData name="Samson Christopher" userId="6a13b5f1e64a53ae" providerId="LiveId" clId="{53D417D2-97E5-420B-9B24-CC703F1FC31B}" dt="2020-05-14T17:57:24.323" v="276" actId="1036"/>
        <pc:sldMkLst>
          <pc:docMk/>
          <pc:sldMk cId="4103851070" sldId="393"/>
        </pc:sldMkLst>
        <pc:spChg chg="add mod">
          <ac:chgData name="Samson Christopher" userId="6a13b5f1e64a53ae" providerId="LiveId" clId="{53D417D2-97E5-420B-9B24-CC703F1FC31B}" dt="2020-05-14T17:57:24.323" v="276" actId="1036"/>
          <ac:spMkLst>
            <pc:docMk/>
            <pc:sldMk cId="4103851070" sldId="393"/>
            <ac:spMk id="2" creationId="{1F78B9E0-19F1-4B6F-8C1D-0A79AF63804F}"/>
          </ac:spMkLst>
        </pc:spChg>
      </pc:sldChg>
      <pc:sldChg chg="addSp modSp mod">
        <pc:chgData name="Samson Christopher" userId="6a13b5f1e64a53ae" providerId="LiveId" clId="{53D417D2-97E5-420B-9B24-CC703F1FC31B}" dt="2020-05-14T17:57:35.014" v="325" actId="1035"/>
        <pc:sldMkLst>
          <pc:docMk/>
          <pc:sldMk cId="659567130" sldId="394"/>
        </pc:sldMkLst>
        <pc:spChg chg="add mod">
          <ac:chgData name="Samson Christopher" userId="6a13b5f1e64a53ae" providerId="LiveId" clId="{53D417D2-97E5-420B-9B24-CC703F1FC31B}" dt="2020-05-14T17:57:35.014" v="325" actId="1035"/>
          <ac:spMkLst>
            <pc:docMk/>
            <pc:sldMk cId="659567130" sldId="394"/>
            <ac:spMk id="2" creationId="{5527735A-447D-4E36-8C03-072A84497854}"/>
          </ac:spMkLst>
        </pc:spChg>
      </pc:sldChg>
      <pc:sldChg chg="addSp modSp mod">
        <pc:chgData name="Samson Christopher" userId="6a13b5f1e64a53ae" providerId="LiveId" clId="{53D417D2-97E5-420B-9B24-CC703F1FC31B}" dt="2020-05-14T17:57:56.843" v="383" actId="1036"/>
        <pc:sldMkLst>
          <pc:docMk/>
          <pc:sldMk cId="859356432" sldId="395"/>
        </pc:sldMkLst>
        <pc:spChg chg="add mod">
          <ac:chgData name="Samson Christopher" userId="6a13b5f1e64a53ae" providerId="LiveId" clId="{53D417D2-97E5-420B-9B24-CC703F1FC31B}" dt="2020-05-14T17:57:56.843" v="383" actId="1036"/>
          <ac:spMkLst>
            <pc:docMk/>
            <pc:sldMk cId="859356432" sldId="395"/>
            <ac:spMk id="2" creationId="{66595CC2-7982-498D-A3A8-BEE14223B236}"/>
          </ac:spMkLst>
        </pc:spChg>
      </pc:sldChg>
      <pc:sldChg chg="addSp modSp mod">
        <pc:chgData name="Samson Christopher" userId="6a13b5f1e64a53ae" providerId="LiveId" clId="{53D417D2-97E5-420B-9B24-CC703F1FC31B}" dt="2020-05-14T17:58:06.156" v="423" actId="1036"/>
        <pc:sldMkLst>
          <pc:docMk/>
          <pc:sldMk cId="2025405914" sldId="396"/>
        </pc:sldMkLst>
        <pc:spChg chg="add mod">
          <ac:chgData name="Samson Christopher" userId="6a13b5f1e64a53ae" providerId="LiveId" clId="{53D417D2-97E5-420B-9B24-CC703F1FC31B}" dt="2020-05-14T17:58:06.156" v="423" actId="1036"/>
          <ac:spMkLst>
            <pc:docMk/>
            <pc:sldMk cId="2025405914" sldId="396"/>
            <ac:spMk id="2" creationId="{4298393E-CF01-4F3C-AE4B-181617BE255E}"/>
          </ac:spMkLst>
        </pc:spChg>
      </pc:sldChg>
      <pc:sldChg chg="addSp modSp mod">
        <pc:chgData name="Samson Christopher" userId="6a13b5f1e64a53ae" providerId="LiveId" clId="{53D417D2-97E5-420B-9B24-CC703F1FC31B}" dt="2020-05-14T17:58:19.047" v="476" actId="1035"/>
        <pc:sldMkLst>
          <pc:docMk/>
          <pc:sldMk cId="2940326978" sldId="397"/>
        </pc:sldMkLst>
        <pc:spChg chg="add mod">
          <ac:chgData name="Samson Christopher" userId="6a13b5f1e64a53ae" providerId="LiveId" clId="{53D417D2-97E5-420B-9B24-CC703F1FC31B}" dt="2020-05-14T17:58:19.047" v="476" actId="1035"/>
          <ac:spMkLst>
            <pc:docMk/>
            <pc:sldMk cId="2940326978" sldId="397"/>
            <ac:spMk id="2" creationId="{9826D6BE-8579-4B79-A61A-F4EC37AA0285}"/>
          </ac:spMkLst>
        </pc:spChg>
      </pc:sldChg>
      <pc:sldChg chg="del">
        <pc:chgData name="Samson Christopher" userId="6a13b5f1e64a53ae" providerId="LiveId" clId="{53D417D2-97E5-420B-9B24-CC703F1FC31B}" dt="2020-05-14T17:55:16.93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53D417D2-97E5-420B-9B24-CC703F1FC31B}" dt="2020-05-14T17:55:17.573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53D417D2-97E5-420B-9B24-CC703F1FC31B}" dt="2020-05-14T17:55:18.10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53D417D2-97E5-420B-9B24-CC703F1FC31B}" dt="2020-05-14T17:55:18.548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53D417D2-97E5-420B-9B24-CC703F1FC31B}" dt="2020-05-14T17:55:19.00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53D417D2-97E5-420B-9B24-CC703F1FC31B}" dt="2020-05-14T17:55:19.49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B107FE-620F-45A4-9375-038649775931}"/>
              </a:ext>
            </a:extLst>
          </p:cNvPr>
          <p:cNvSpPr/>
          <p:nvPr/>
        </p:nvSpPr>
        <p:spPr>
          <a:xfrm>
            <a:off x="-751385" y="5366428"/>
            <a:ext cx="136947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¡±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vÕÜdLôn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GÝl×RûX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LôiúTôm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85178-5828-46D9-ACC6-4C1A195C526D}"/>
              </a:ext>
            </a:extLst>
          </p:cNvPr>
          <p:cNvSpPr/>
          <p:nvPr/>
        </p:nvSpPr>
        <p:spPr>
          <a:xfrm>
            <a:off x="-1160954" y="5357804"/>
            <a:ext cx="145139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\¥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YkRôÛm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WLô£lúTôm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94CB4-4A89-44A8-89FA-A3B7587FB20F}"/>
              </a:ext>
            </a:extLst>
          </p:cNvPr>
          <p:cNvSpPr/>
          <p:nvPr/>
        </p:nvSpPr>
        <p:spPr>
          <a:xfrm>
            <a:off x="860434" y="5358362"/>
            <a:ext cx="104711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GÝl×R­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 Bible" pitchFamily="2" charset="0"/>
              </a:rPr>
              <a:t>yp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ùNVpTÓm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úSWm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41B702-D271-4560-8971-DA15727D468A}"/>
              </a:ext>
            </a:extLst>
          </p:cNvPr>
          <p:cNvSpPr/>
          <p:nvPr/>
        </p:nvSpPr>
        <p:spPr>
          <a:xfrm>
            <a:off x="-894852" y="5357804"/>
            <a:ext cx="139817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t±uT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úNt±p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¡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PkRÕ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º±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8B9E0-19F1-4B6F-8C1D-0A79AF63804F}"/>
              </a:ext>
            </a:extLst>
          </p:cNvPr>
          <p:cNvSpPr/>
          <p:nvPr/>
        </p:nvSpPr>
        <p:spPr>
          <a:xfrm>
            <a:off x="-1275566" y="5366426"/>
            <a:ext cx="147431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LûP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£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LôXm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CÕRôu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EQokÕ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GÝm×úYôm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7735A-447D-4E36-8C03-072A84497854}"/>
              </a:ext>
            </a:extLst>
          </p:cNvPr>
          <p:cNvSpPr/>
          <p:nvPr/>
        </p:nvSpPr>
        <p:spPr>
          <a:xfrm>
            <a:off x="-1975279" y="5357803"/>
            <a:ext cx="161425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Ñ¡jRÕ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AYodLôn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GÝm×úYôm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595CC2-7982-498D-A3A8-BEE14223B236}"/>
              </a:ext>
            </a:extLst>
          </p:cNvPr>
          <p:cNvSpPr/>
          <p:nvPr/>
        </p:nvSpPr>
        <p:spPr>
          <a:xfrm>
            <a:off x="0" y="536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RûPLs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RLolúTôm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ThPVm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TûPúTôp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GÝm×úYôm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8393E-CF01-4F3C-AE4B-181617BE255E}"/>
              </a:ext>
            </a:extLst>
          </p:cNvPr>
          <p:cNvSpPr/>
          <p:nvPr/>
        </p:nvSpPr>
        <p:spPr>
          <a:xfrm>
            <a:off x="-1120075" y="5366428"/>
            <a:ext cx="144321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ÝkÕ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ÝkÕ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Åß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WLô£dL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26D6BE-8579-4B79-A61A-F4EC37AA0285}"/>
              </a:ext>
            </a:extLst>
          </p:cNvPr>
          <p:cNvSpPr/>
          <p:nvPr/>
        </p:nvSpPr>
        <p:spPr>
          <a:xfrm>
            <a:off x="-1612999" y="5357802"/>
            <a:ext cx="154180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®¯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ùLôsúYôm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ÑRkR¬lúTôm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TôWRjûR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2020-05-14T18:25:44Z</dcterms:modified>
</cp:coreProperties>
</file>