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8FF3E6A6-933B-4D38-A85F-B4EB7A9B76CB}"/>
    <pc:docChg chg="delSld modSld">
      <pc:chgData name="Samson Christopher" userId="6a13b5f1e64a53ae" providerId="LiveId" clId="{8FF3E6A6-933B-4D38-A85F-B4EB7A9B76CB}" dt="2020-05-07T01:54:56.722" v="437" actId="1035"/>
      <pc:docMkLst>
        <pc:docMk/>
      </pc:docMkLst>
      <pc:sldChg chg="del">
        <pc:chgData name="Samson Christopher" userId="6a13b5f1e64a53ae" providerId="LiveId" clId="{8FF3E6A6-933B-4D38-A85F-B4EB7A9B76CB}" dt="2020-05-07T01:51:53.35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FF3E6A6-933B-4D38-A85F-B4EB7A9B76CB}" dt="2020-05-07T01:53:52.984" v="95" actId="2711"/>
        <pc:sldMkLst>
          <pc:docMk/>
          <pc:sldMk cId="1777894342" sldId="389"/>
        </pc:sldMkLst>
        <pc:spChg chg="add mod">
          <ac:chgData name="Samson Christopher" userId="6a13b5f1e64a53ae" providerId="LiveId" clId="{8FF3E6A6-933B-4D38-A85F-B4EB7A9B76CB}" dt="2020-05-07T01:53:52.984" v="95" actId="2711"/>
          <ac:spMkLst>
            <pc:docMk/>
            <pc:sldMk cId="1777894342" sldId="389"/>
            <ac:spMk id="2" creationId="{74D23207-4AD2-463D-8E65-A93C83881FCC}"/>
          </ac:spMkLst>
        </pc:spChg>
      </pc:sldChg>
      <pc:sldChg chg="addSp modSp mod">
        <pc:chgData name="Samson Christopher" userId="6a13b5f1e64a53ae" providerId="LiveId" clId="{8FF3E6A6-933B-4D38-A85F-B4EB7A9B76CB}" dt="2020-05-07T01:53:59.963" v="141" actId="1036"/>
        <pc:sldMkLst>
          <pc:docMk/>
          <pc:sldMk cId="850099564" sldId="390"/>
        </pc:sldMkLst>
        <pc:spChg chg="add mod">
          <ac:chgData name="Samson Christopher" userId="6a13b5f1e64a53ae" providerId="LiveId" clId="{8FF3E6A6-933B-4D38-A85F-B4EB7A9B76CB}" dt="2020-05-07T01:53:59.963" v="141" actId="1036"/>
          <ac:spMkLst>
            <pc:docMk/>
            <pc:sldMk cId="850099564" sldId="390"/>
            <ac:spMk id="2" creationId="{BE88A8F0-18EE-48E5-AB76-EEF49B581A78}"/>
          </ac:spMkLst>
        </pc:spChg>
      </pc:sldChg>
      <pc:sldChg chg="addSp modSp mod">
        <pc:chgData name="Samson Christopher" userId="6a13b5f1e64a53ae" providerId="LiveId" clId="{8FF3E6A6-933B-4D38-A85F-B4EB7A9B76CB}" dt="2020-05-07T01:54:06.428" v="142" actId="1076"/>
        <pc:sldMkLst>
          <pc:docMk/>
          <pc:sldMk cId="944968354" sldId="391"/>
        </pc:sldMkLst>
        <pc:spChg chg="add mod">
          <ac:chgData name="Samson Christopher" userId="6a13b5f1e64a53ae" providerId="LiveId" clId="{8FF3E6A6-933B-4D38-A85F-B4EB7A9B76CB}" dt="2020-05-07T01:54:06.428" v="142" actId="1076"/>
          <ac:spMkLst>
            <pc:docMk/>
            <pc:sldMk cId="944968354" sldId="391"/>
            <ac:spMk id="2" creationId="{BD59DB2E-3E96-4A85-BC78-075C5C243089}"/>
          </ac:spMkLst>
        </pc:spChg>
      </pc:sldChg>
      <pc:sldChg chg="addSp modSp mod">
        <pc:chgData name="Samson Christopher" userId="6a13b5f1e64a53ae" providerId="LiveId" clId="{8FF3E6A6-933B-4D38-A85F-B4EB7A9B76CB}" dt="2020-05-07T01:54:14.886" v="147" actId="1036"/>
        <pc:sldMkLst>
          <pc:docMk/>
          <pc:sldMk cId="1414681237" sldId="392"/>
        </pc:sldMkLst>
        <pc:spChg chg="add mod">
          <ac:chgData name="Samson Christopher" userId="6a13b5f1e64a53ae" providerId="LiveId" clId="{8FF3E6A6-933B-4D38-A85F-B4EB7A9B76CB}" dt="2020-05-07T01:54:14.886" v="147" actId="1036"/>
          <ac:spMkLst>
            <pc:docMk/>
            <pc:sldMk cId="1414681237" sldId="392"/>
            <ac:spMk id="2" creationId="{0A541998-742B-46C8-917F-500165D4E1DB}"/>
          </ac:spMkLst>
        </pc:spChg>
      </pc:sldChg>
      <pc:sldChg chg="addSp modSp mod">
        <pc:chgData name="Samson Christopher" userId="6a13b5f1e64a53ae" providerId="LiveId" clId="{8FF3E6A6-933B-4D38-A85F-B4EB7A9B76CB}" dt="2020-05-07T01:54:21.341" v="190" actId="1035"/>
        <pc:sldMkLst>
          <pc:docMk/>
          <pc:sldMk cId="4103851070" sldId="393"/>
        </pc:sldMkLst>
        <pc:spChg chg="add mod">
          <ac:chgData name="Samson Christopher" userId="6a13b5f1e64a53ae" providerId="LiveId" clId="{8FF3E6A6-933B-4D38-A85F-B4EB7A9B76CB}" dt="2020-05-07T01:54:21.341" v="190" actId="1035"/>
          <ac:spMkLst>
            <pc:docMk/>
            <pc:sldMk cId="4103851070" sldId="393"/>
            <ac:spMk id="2" creationId="{E2D60EF0-D8CB-4B0A-B04E-5E9A8F645576}"/>
          </ac:spMkLst>
        </pc:spChg>
      </pc:sldChg>
      <pc:sldChg chg="addSp modSp mod">
        <pc:chgData name="Samson Christopher" userId="6a13b5f1e64a53ae" providerId="LiveId" clId="{8FF3E6A6-933B-4D38-A85F-B4EB7A9B76CB}" dt="2020-05-07T01:54:29.998" v="237" actId="1035"/>
        <pc:sldMkLst>
          <pc:docMk/>
          <pc:sldMk cId="659567130" sldId="394"/>
        </pc:sldMkLst>
        <pc:spChg chg="add mod">
          <ac:chgData name="Samson Christopher" userId="6a13b5f1e64a53ae" providerId="LiveId" clId="{8FF3E6A6-933B-4D38-A85F-B4EB7A9B76CB}" dt="2020-05-07T01:54:29.998" v="237" actId="1035"/>
          <ac:spMkLst>
            <pc:docMk/>
            <pc:sldMk cId="659567130" sldId="394"/>
            <ac:spMk id="2" creationId="{9C33A060-9D00-47AA-8DD7-9EDCD1124272}"/>
          </ac:spMkLst>
        </pc:spChg>
      </pc:sldChg>
      <pc:sldChg chg="addSp modSp mod">
        <pc:chgData name="Samson Christopher" userId="6a13b5f1e64a53ae" providerId="LiveId" clId="{8FF3E6A6-933B-4D38-A85F-B4EB7A9B76CB}" dt="2020-05-07T01:54:37.280" v="294" actId="1036"/>
        <pc:sldMkLst>
          <pc:docMk/>
          <pc:sldMk cId="859356432" sldId="395"/>
        </pc:sldMkLst>
        <pc:spChg chg="add mod">
          <ac:chgData name="Samson Christopher" userId="6a13b5f1e64a53ae" providerId="LiveId" clId="{8FF3E6A6-933B-4D38-A85F-B4EB7A9B76CB}" dt="2020-05-07T01:54:37.280" v="294" actId="1036"/>
          <ac:spMkLst>
            <pc:docMk/>
            <pc:sldMk cId="859356432" sldId="395"/>
            <ac:spMk id="2" creationId="{60A4D2DB-CC25-4726-8B8A-F36B3F8072BD}"/>
          </ac:spMkLst>
        </pc:spChg>
      </pc:sldChg>
      <pc:sldChg chg="addSp modSp mod">
        <pc:chgData name="Samson Christopher" userId="6a13b5f1e64a53ae" providerId="LiveId" clId="{8FF3E6A6-933B-4D38-A85F-B4EB7A9B76CB}" dt="2020-05-07T01:54:43.392" v="337" actId="1035"/>
        <pc:sldMkLst>
          <pc:docMk/>
          <pc:sldMk cId="2025405914" sldId="396"/>
        </pc:sldMkLst>
        <pc:spChg chg="add mod">
          <ac:chgData name="Samson Christopher" userId="6a13b5f1e64a53ae" providerId="LiveId" clId="{8FF3E6A6-933B-4D38-A85F-B4EB7A9B76CB}" dt="2020-05-07T01:54:43.392" v="337" actId="1035"/>
          <ac:spMkLst>
            <pc:docMk/>
            <pc:sldMk cId="2025405914" sldId="396"/>
            <ac:spMk id="2" creationId="{F2F06403-D9B3-4AB0-9333-4722B46B0411}"/>
          </ac:spMkLst>
        </pc:spChg>
      </pc:sldChg>
      <pc:sldChg chg="addSp modSp mod">
        <pc:chgData name="Samson Christopher" userId="6a13b5f1e64a53ae" providerId="LiveId" clId="{8FF3E6A6-933B-4D38-A85F-B4EB7A9B76CB}" dt="2020-05-07T01:54:50.376" v="383" actId="1036"/>
        <pc:sldMkLst>
          <pc:docMk/>
          <pc:sldMk cId="2940326978" sldId="397"/>
        </pc:sldMkLst>
        <pc:spChg chg="add mod">
          <ac:chgData name="Samson Christopher" userId="6a13b5f1e64a53ae" providerId="LiveId" clId="{8FF3E6A6-933B-4D38-A85F-B4EB7A9B76CB}" dt="2020-05-07T01:54:50.376" v="383" actId="1036"/>
          <ac:spMkLst>
            <pc:docMk/>
            <pc:sldMk cId="2940326978" sldId="397"/>
            <ac:spMk id="2" creationId="{0347C712-8AC5-4622-83A6-3F94DA8EF0F4}"/>
          </ac:spMkLst>
        </pc:spChg>
      </pc:sldChg>
      <pc:sldChg chg="addSp modSp mod">
        <pc:chgData name="Samson Christopher" userId="6a13b5f1e64a53ae" providerId="LiveId" clId="{8FF3E6A6-933B-4D38-A85F-B4EB7A9B76CB}" dt="2020-05-07T01:54:56.722" v="437" actId="1035"/>
        <pc:sldMkLst>
          <pc:docMk/>
          <pc:sldMk cId="2964080828" sldId="398"/>
        </pc:sldMkLst>
        <pc:spChg chg="add mod">
          <ac:chgData name="Samson Christopher" userId="6a13b5f1e64a53ae" providerId="LiveId" clId="{8FF3E6A6-933B-4D38-A85F-B4EB7A9B76CB}" dt="2020-05-07T01:54:56.722" v="437" actId="1035"/>
          <ac:spMkLst>
            <pc:docMk/>
            <pc:sldMk cId="2964080828" sldId="398"/>
            <ac:spMk id="2" creationId="{3C821838-E2AD-4993-870F-972E84558D39}"/>
          </ac:spMkLst>
        </pc:spChg>
      </pc:sldChg>
      <pc:sldChg chg="del">
        <pc:chgData name="Samson Christopher" userId="6a13b5f1e64a53ae" providerId="LiveId" clId="{8FF3E6A6-933B-4D38-A85F-B4EB7A9B76CB}" dt="2020-05-07T01:51:40.81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FF3E6A6-933B-4D38-A85F-B4EB7A9B76CB}" dt="2020-05-07T01:51:41.87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FF3E6A6-933B-4D38-A85F-B4EB7A9B76CB}" dt="2020-05-07T01:51:42.362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FF3E6A6-933B-4D38-A85F-B4EB7A9B76CB}" dt="2020-05-07T01:51:42.81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FF3E6A6-933B-4D38-A85F-B4EB7A9B76CB}" dt="2020-05-07T01:51:43.37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D23207-4AD2-463D-8E65-A93C83881FCC}"/>
              </a:ext>
            </a:extLst>
          </p:cNvPr>
          <p:cNvSpPr/>
          <p:nvPr/>
        </p:nvSpPr>
        <p:spPr>
          <a:xfrm>
            <a:off x="928562" y="5358362"/>
            <a:ext cx="103348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CvWúY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821838-E2AD-4993-870F-972E84558D39}"/>
              </a:ext>
            </a:extLst>
          </p:cNvPr>
          <p:cNvSpPr/>
          <p:nvPr/>
        </p:nvSpPr>
        <p:spPr>
          <a:xfrm>
            <a:off x="-249646" y="5358362"/>
            <a:ext cx="12691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EVoj§ÓúYu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8A8F0-18EE-48E5-AB76-EEF49B581A78}"/>
              </a:ext>
            </a:extLst>
          </p:cNvPr>
          <p:cNvSpPr/>
          <p:nvPr/>
        </p:nvSpPr>
        <p:spPr>
          <a:xfrm>
            <a:off x="-365864" y="5366751"/>
            <a:ext cx="129237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59DB2E-3E96-4A85-BC78-075C5C243089}"/>
              </a:ext>
            </a:extLst>
          </p:cNvPr>
          <p:cNvSpPr/>
          <p:nvPr/>
        </p:nvSpPr>
        <p:spPr>
          <a:xfrm>
            <a:off x="4263785" y="5660364"/>
            <a:ext cx="36644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41998-742B-46C8-917F-500165D4E1DB}"/>
              </a:ext>
            </a:extLst>
          </p:cNvPr>
          <p:cNvSpPr/>
          <p:nvPr/>
        </p:nvSpPr>
        <p:spPr>
          <a:xfrm>
            <a:off x="1124126" y="5349971"/>
            <a:ext cx="99437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A[®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Au©tLôL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D60EF0-D8CB-4B0A-B04E-5E9A8F645576}"/>
              </a:ext>
            </a:extLst>
          </p:cNvPr>
          <p:cNvSpPr/>
          <p:nvPr/>
        </p:nvSpPr>
        <p:spPr>
          <a:xfrm>
            <a:off x="286562" y="5366751"/>
            <a:ext cx="116188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ÚdLWm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WfNû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A060-9D00-47AA-8DD7-9EDCD1124272}"/>
              </a:ext>
            </a:extLst>
          </p:cNvPr>
          <p:cNvSpPr/>
          <p:nvPr/>
        </p:nvSpPr>
        <p:spPr>
          <a:xfrm>
            <a:off x="339458" y="5358362"/>
            <a:ext cx="115130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]±f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ùNpYRtÏ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RkRRtLôn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A4D2DB-CC25-4726-8B8A-F36B3F8072BD}"/>
              </a:ext>
            </a:extLst>
          </p:cNvPr>
          <p:cNvSpPr/>
          <p:nvPr/>
        </p:nvSpPr>
        <p:spPr>
          <a:xfrm>
            <a:off x="638419" y="5366751"/>
            <a:ext cx="109151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G§od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Øu©Ûm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Rs°]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F06403-D9B3-4AB0-9333-4722B46B0411}"/>
              </a:ext>
            </a:extLst>
          </p:cNvPr>
          <p:cNvSpPr/>
          <p:nvPr/>
        </p:nvSpPr>
        <p:spPr>
          <a:xfrm>
            <a:off x="360297" y="5366751"/>
            <a:ext cx="114714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Tk§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BVjRlTÓj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Ti¦Éo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7C712-8AC5-4622-83A6-3F94DA8EF0F4}"/>
              </a:ext>
            </a:extLst>
          </p:cNvPr>
          <p:cNvSpPr/>
          <p:nvPr/>
        </p:nvSpPr>
        <p:spPr>
          <a:xfrm>
            <a:off x="319420" y="5366751"/>
            <a:ext cx="115531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ùNÛj§ÓúYu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TôPpLú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[ô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111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2020-05-07T01:54:58Z</dcterms:modified>
</cp:coreProperties>
</file>