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E9E993F-2BA6-4795-A789-248F7BD91CF2}"/>
    <pc:docChg chg="delSld modSld">
      <pc:chgData name="Samson Christopher" userId="6a13b5f1e64a53ae" providerId="LiveId" clId="{2E9E993F-2BA6-4795-A789-248F7BD91CF2}" dt="2020-10-18T02:53:52.698" v="417" actId="1036"/>
      <pc:docMkLst>
        <pc:docMk/>
      </pc:docMkLst>
      <pc:sldChg chg="del">
        <pc:chgData name="Samson Christopher" userId="6a13b5f1e64a53ae" providerId="LiveId" clId="{2E9E993F-2BA6-4795-A789-248F7BD91CF2}" dt="2020-10-18T02:51:59.54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E9E993F-2BA6-4795-A789-248F7BD91CF2}" dt="2020-10-18T02:53:52.698" v="417" actId="1036"/>
        <pc:sldMkLst>
          <pc:docMk/>
          <pc:sldMk cId="1777894342" sldId="389"/>
        </pc:sldMkLst>
        <pc:spChg chg="add mod">
          <ac:chgData name="Samson Christopher" userId="6a13b5f1e64a53ae" providerId="LiveId" clId="{2E9E993F-2BA6-4795-A789-248F7BD91CF2}" dt="2020-10-18T02:53:52.698" v="417" actId="1036"/>
          <ac:spMkLst>
            <pc:docMk/>
            <pc:sldMk cId="1777894342" sldId="389"/>
            <ac:spMk id="4" creationId="{73063B8A-271C-4D44-A7C7-3A7F5FA7B18C}"/>
          </ac:spMkLst>
        </pc:spChg>
      </pc:sldChg>
      <pc:sldChg chg="addSp modSp mod">
        <pc:chgData name="Samson Christopher" userId="6a13b5f1e64a53ae" providerId="LiveId" clId="{2E9E993F-2BA6-4795-A789-248F7BD91CF2}" dt="2020-10-18T02:53:45.663" v="356" actId="1035"/>
        <pc:sldMkLst>
          <pc:docMk/>
          <pc:sldMk cId="850099564" sldId="390"/>
        </pc:sldMkLst>
        <pc:spChg chg="add mod">
          <ac:chgData name="Samson Christopher" userId="6a13b5f1e64a53ae" providerId="LiveId" clId="{2E9E993F-2BA6-4795-A789-248F7BD91CF2}" dt="2020-10-18T02:53:45.663" v="356" actId="1035"/>
          <ac:spMkLst>
            <pc:docMk/>
            <pc:sldMk cId="850099564" sldId="390"/>
            <ac:spMk id="4" creationId="{5799D68D-487C-4BEB-A729-F024935F3CF3}"/>
          </ac:spMkLst>
        </pc:spChg>
      </pc:sldChg>
      <pc:sldChg chg="addSp modSp mod">
        <pc:chgData name="Samson Christopher" userId="6a13b5f1e64a53ae" providerId="LiveId" clId="{2E9E993F-2BA6-4795-A789-248F7BD91CF2}" dt="2020-10-18T02:53:39.495" v="307" actId="1035"/>
        <pc:sldMkLst>
          <pc:docMk/>
          <pc:sldMk cId="944968354" sldId="391"/>
        </pc:sldMkLst>
        <pc:spChg chg="add mod">
          <ac:chgData name="Samson Christopher" userId="6a13b5f1e64a53ae" providerId="LiveId" clId="{2E9E993F-2BA6-4795-A789-248F7BD91CF2}" dt="2020-10-18T02:53:39.495" v="307" actId="1035"/>
          <ac:spMkLst>
            <pc:docMk/>
            <pc:sldMk cId="944968354" sldId="391"/>
            <ac:spMk id="4" creationId="{4E3B5256-E1FE-4AB4-92C8-50F92C49F1CC}"/>
          </ac:spMkLst>
        </pc:spChg>
      </pc:sldChg>
      <pc:sldChg chg="addSp modSp mod">
        <pc:chgData name="Samson Christopher" userId="6a13b5f1e64a53ae" providerId="LiveId" clId="{2E9E993F-2BA6-4795-A789-248F7BD91CF2}" dt="2020-10-18T02:53:35.290" v="265" actId="1035"/>
        <pc:sldMkLst>
          <pc:docMk/>
          <pc:sldMk cId="1414681237" sldId="392"/>
        </pc:sldMkLst>
        <pc:spChg chg="add mod">
          <ac:chgData name="Samson Christopher" userId="6a13b5f1e64a53ae" providerId="LiveId" clId="{2E9E993F-2BA6-4795-A789-248F7BD91CF2}" dt="2020-10-18T02:53:35.290" v="265" actId="1035"/>
          <ac:spMkLst>
            <pc:docMk/>
            <pc:sldMk cId="1414681237" sldId="392"/>
            <ac:spMk id="4" creationId="{4E8B0111-B7D5-4988-BE14-D62A40F7E584}"/>
          </ac:spMkLst>
        </pc:spChg>
      </pc:sldChg>
      <pc:sldChg chg="addSp modSp mod">
        <pc:chgData name="Samson Christopher" userId="6a13b5f1e64a53ae" providerId="LiveId" clId="{2E9E993F-2BA6-4795-A789-248F7BD91CF2}" dt="2020-10-18T02:53:29.758" v="216" actId="1035"/>
        <pc:sldMkLst>
          <pc:docMk/>
          <pc:sldMk cId="4103851070" sldId="393"/>
        </pc:sldMkLst>
        <pc:spChg chg="add mod">
          <ac:chgData name="Samson Christopher" userId="6a13b5f1e64a53ae" providerId="LiveId" clId="{2E9E993F-2BA6-4795-A789-248F7BD91CF2}" dt="2020-10-18T02:53:29.758" v="216" actId="1035"/>
          <ac:spMkLst>
            <pc:docMk/>
            <pc:sldMk cId="4103851070" sldId="393"/>
            <ac:spMk id="4" creationId="{17E935CE-E622-49CE-A349-41F99579E5CA}"/>
          </ac:spMkLst>
        </pc:spChg>
      </pc:sldChg>
      <pc:sldChg chg="addSp modSp mod">
        <pc:chgData name="Samson Christopher" userId="6a13b5f1e64a53ae" providerId="LiveId" clId="{2E9E993F-2BA6-4795-A789-248F7BD91CF2}" dt="2020-10-18T02:53:23.799" v="159" actId="1035"/>
        <pc:sldMkLst>
          <pc:docMk/>
          <pc:sldMk cId="659567130" sldId="394"/>
        </pc:sldMkLst>
        <pc:spChg chg="add mod">
          <ac:chgData name="Samson Christopher" userId="6a13b5f1e64a53ae" providerId="LiveId" clId="{2E9E993F-2BA6-4795-A789-248F7BD91CF2}" dt="2020-10-18T02:53:23.799" v="159" actId="1035"/>
          <ac:spMkLst>
            <pc:docMk/>
            <pc:sldMk cId="659567130" sldId="394"/>
            <ac:spMk id="4" creationId="{CCB80075-B329-412A-82A1-2E9492D84416}"/>
          </ac:spMkLst>
        </pc:spChg>
      </pc:sldChg>
      <pc:sldChg chg="addSp modSp mod">
        <pc:chgData name="Samson Christopher" userId="6a13b5f1e64a53ae" providerId="LiveId" clId="{2E9E993F-2BA6-4795-A789-248F7BD91CF2}" dt="2020-10-18T02:53:15.387" v="102" actId="1036"/>
        <pc:sldMkLst>
          <pc:docMk/>
          <pc:sldMk cId="859356432" sldId="395"/>
        </pc:sldMkLst>
        <pc:spChg chg="add mod">
          <ac:chgData name="Samson Christopher" userId="6a13b5f1e64a53ae" providerId="LiveId" clId="{2E9E993F-2BA6-4795-A789-248F7BD91CF2}" dt="2020-10-18T02:53:15.387" v="102" actId="1036"/>
          <ac:spMkLst>
            <pc:docMk/>
            <pc:sldMk cId="859356432" sldId="395"/>
            <ac:spMk id="4" creationId="{505F0094-FAA7-455F-B89B-F3FAE454AF34}"/>
          </ac:spMkLst>
        </pc:spChg>
      </pc:sldChg>
      <pc:sldChg chg="del">
        <pc:chgData name="Samson Christopher" userId="6a13b5f1e64a53ae" providerId="LiveId" clId="{2E9E993F-2BA6-4795-A789-248F7BD91CF2}" dt="2020-10-18T02:51:44.631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2E9E993F-2BA6-4795-A789-248F7BD91CF2}" dt="2020-10-18T02:51:45.11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2E9E993F-2BA6-4795-A789-248F7BD91CF2}" dt="2020-10-18T02:51:45.57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E9E993F-2BA6-4795-A789-248F7BD91CF2}" dt="2020-10-18T02:51:46.16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E9E993F-2BA6-4795-A789-248F7BD91CF2}" dt="2020-10-18T02:51:46.69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2E9E993F-2BA6-4795-A789-248F7BD91CF2}" dt="2020-10-18T02:51:47.25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E9E993F-2BA6-4795-A789-248F7BD91CF2}" dt="2020-10-18T02:51:47.79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E9E993F-2BA6-4795-A789-248F7BD91CF2}" dt="2020-10-18T02:51:48.44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3B8A-271C-4D44-A7C7-3A7F5FA7B18C}"/>
              </a:ext>
            </a:extLst>
          </p:cNvPr>
          <p:cNvSpPr txBox="1"/>
          <p:nvPr/>
        </p:nvSpPr>
        <p:spPr>
          <a:xfrm>
            <a:off x="1142301" y="5377237"/>
            <a:ext cx="99073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YkúRu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ùYhLlTPX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RûV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ûL®PX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9D68D-487C-4BEB-A729-F024935F3CF3}"/>
              </a:ext>
            </a:extLst>
          </p:cNvPr>
          <p:cNvSpPr txBox="1"/>
          <p:nvPr/>
        </p:nvSpPr>
        <p:spPr>
          <a:xfrm>
            <a:off x="1713801" y="5377238"/>
            <a:ext cx="87643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ùYßm</a:t>
            </a:r>
            <a:r>
              <a:rPr lang="en-US" dirty="0"/>
              <a:t> </a:t>
            </a:r>
            <a:r>
              <a:rPr lang="en-US" dirty="0" err="1"/>
              <a:t>ûLVôn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LPkÕ</a:t>
            </a:r>
            <a:r>
              <a:rPr lang="en-US" dirty="0"/>
              <a:t> </a:t>
            </a:r>
            <a:r>
              <a:rPr lang="en-US" dirty="0" err="1"/>
              <a:t>YkúRu</a:t>
            </a:r>
            <a:r>
              <a:rPr lang="en-US" dirty="0"/>
              <a:t> CÚ </a:t>
            </a:r>
            <a:r>
              <a:rPr lang="en-US" dirty="0" err="1"/>
              <a:t>T¬YôWeLs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B5256-E1FE-4AB4-92C8-50F92C49F1CC}"/>
              </a:ext>
            </a:extLst>
          </p:cNvPr>
          <p:cNvSpPr txBox="1"/>
          <p:nvPr/>
        </p:nvSpPr>
        <p:spPr>
          <a:xfrm>
            <a:off x="706073" y="5377237"/>
            <a:ext cx="107798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Hp </a:t>
            </a:r>
            <a:r>
              <a:rPr lang="en-US" dirty="0" err="1"/>
              <a:t>GúXôúLp</a:t>
            </a:r>
            <a:r>
              <a:rPr lang="en-US" dirty="0"/>
              <a:t> Hp </a:t>
            </a:r>
            <a:r>
              <a:rPr lang="en-US" dirty="0" err="1"/>
              <a:t>GúXôúLp</a:t>
            </a:r>
            <a:r>
              <a:rPr lang="en-US" dirty="0"/>
              <a:t> Hp </a:t>
            </a:r>
            <a:r>
              <a:rPr lang="en-US" dirty="0" err="1"/>
              <a:t>GúXôúLp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Õ§lúTu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B0111-B7D5-4988-BE14-D62A40F7E58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LôVlThÓ</a:t>
            </a:r>
            <a:r>
              <a:rPr lang="en-US" dirty="0"/>
              <a:t> ¨</a:t>
            </a:r>
            <a:r>
              <a:rPr lang="en-US" dirty="0" err="1"/>
              <a:t>uú</a:t>
            </a:r>
            <a:r>
              <a:rPr lang="en-US" dirty="0"/>
              <a:t>\u Li½¬p </a:t>
            </a:r>
            <a:r>
              <a:rPr lang="en-US" dirty="0" err="1"/>
              <a:t>ùNuú</a:t>
            </a:r>
            <a:r>
              <a:rPr lang="en-US" dirty="0"/>
              <a:t>\u </a:t>
            </a:r>
            <a:r>
              <a:rPr lang="en-US" dirty="0" err="1"/>
              <a:t>LXe</a:t>
            </a:r>
            <a:r>
              <a:rPr lang="en-US" dirty="0"/>
              <a:t>¡] G]</a:t>
            </a:r>
            <a:r>
              <a:rPr lang="en-US" dirty="0" err="1"/>
              <a:t>dLôL</a:t>
            </a:r>
            <a:r>
              <a:rPr lang="en-US" dirty="0"/>
              <a:t> C\e¡ Yk¾o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935CE-E622-49CE-A349-41F99579E5CA}"/>
              </a:ext>
            </a:extLst>
          </p:cNvPr>
          <p:cNvSpPr txBox="1"/>
          <p:nvPr/>
        </p:nvSpPr>
        <p:spPr>
          <a:xfrm>
            <a:off x="1441158" y="5377237"/>
            <a:ext cx="930968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EPuT¥dûL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CZk§hP</a:t>
            </a:r>
            <a:r>
              <a:rPr lang="en-US" dirty="0"/>
              <a:t> </a:t>
            </a:r>
            <a:r>
              <a:rPr lang="en-US" dirty="0" err="1"/>
              <a:t>VôûYÙm</a:t>
            </a:r>
            <a:r>
              <a:rPr lang="en-US" dirty="0"/>
              <a:t> §</a:t>
            </a:r>
            <a:r>
              <a:rPr lang="en-US" dirty="0" err="1"/>
              <a:t>ÚmTj</a:t>
            </a:r>
            <a:r>
              <a:rPr lang="en-US" dirty="0"/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80075-B329-412A-82A1-2E9492D84416}"/>
              </a:ext>
            </a:extLst>
          </p:cNvPr>
          <p:cNvSpPr txBox="1"/>
          <p:nvPr/>
        </p:nvSpPr>
        <p:spPr>
          <a:xfrm>
            <a:off x="982910" y="5377237"/>
            <a:ext cx="10226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úYi¥ú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®</a:t>
            </a:r>
            <a:r>
              <a:rPr lang="en-US" dirty="0" err="1"/>
              <a:t>ûPùTt</a:t>
            </a:r>
            <a:r>
              <a:rPr lang="en-US" dirty="0"/>
              <a:t>\ </a:t>
            </a:r>
            <a:r>
              <a:rPr lang="en-US" dirty="0" err="1"/>
              <a:t>úTôÕm</a:t>
            </a:r>
            <a:r>
              <a:rPr lang="en-US" dirty="0"/>
              <a:t> </a:t>
            </a:r>
            <a:r>
              <a:rPr lang="en-US" dirty="0" err="1"/>
              <a:t>úYi¥VùRpXôm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094-FAA7-455F-B89B-F3FAE454AF34}"/>
              </a:ext>
            </a:extLst>
          </p:cNvPr>
          <p:cNvSpPr txBox="1"/>
          <p:nvPr/>
        </p:nvSpPr>
        <p:spPr>
          <a:xfrm>
            <a:off x="2019999" y="5377237"/>
            <a:ext cx="81520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TWúR£Vôn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Re¡]</a:t>
            </a:r>
            <a:r>
              <a:rPr lang="en-US" dirty="0" err="1"/>
              <a:t>ûR</a:t>
            </a:r>
            <a:r>
              <a:rPr lang="en-US" dirty="0"/>
              <a:t> </a:t>
            </a:r>
            <a:r>
              <a:rPr lang="en-US" dirty="0" err="1"/>
              <a:t>ÑRk§WUôL</a:t>
            </a:r>
            <a:r>
              <a:rPr lang="en-US" dirty="0"/>
              <a:t> </a:t>
            </a:r>
            <a:r>
              <a:rPr lang="en-US" dirty="0" err="1"/>
              <a:t>Uôt±j</a:t>
            </a:r>
            <a:r>
              <a:rPr lang="en-US" dirty="0"/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2020-10-18T02:53:54Z</dcterms:modified>
</cp:coreProperties>
</file>