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44A9037-3808-43DE-9F3B-50A1CED80056}"/>
    <pc:docChg chg="undo custSel delSld modSld">
      <pc:chgData name="Samson Christopher" userId="6a13b5f1e64a53ae" providerId="LiveId" clId="{144A9037-3808-43DE-9F3B-50A1CED80056}" dt="2020-05-02T15:33:03.824" v="737" actId="1035"/>
      <pc:docMkLst>
        <pc:docMk/>
      </pc:docMkLst>
      <pc:sldChg chg="del">
        <pc:chgData name="Samson Christopher" userId="6a13b5f1e64a53ae" providerId="LiveId" clId="{144A9037-3808-43DE-9F3B-50A1CED80056}" dt="2020-05-02T15:28:16.49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44A9037-3808-43DE-9F3B-50A1CED80056}" dt="2020-05-02T15:31:15.072" v="116" actId="1036"/>
        <pc:sldMkLst>
          <pc:docMk/>
          <pc:sldMk cId="1777894342" sldId="389"/>
        </pc:sldMkLst>
        <pc:spChg chg="add mod">
          <ac:chgData name="Samson Christopher" userId="6a13b5f1e64a53ae" providerId="LiveId" clId="{144A9037-3808-43DE-9F3B-50A1CED80056}" dt="2020-05-02T15:31:15.072" v="116" actId="1036"/>
          <ac:spMkLst>
            <pc:docMk/>
            <pc:sldMk cId="1777894342" sldId="389"/>
            <ac:spMk id="2" creationId="{DE369EC5-C194-45A7-9D34-46BA9F568576}"/>
          </ac:spMkLst>
        </pc:spChg>
      </pc:sldChg>
      <pc:sldChg chg="addSp modSp mod">
        <pc:chgData name="Samson Christopher" userId="6a13b5f1e64a53ae" providerId="LiveId" clId="{144A9037-3808-43DE-9F3B-50A1CED80056}" dt="2020-05-02T15:31:23.266" v="155" actId="1036"/>
        <pc:sldMkLst>
          <pc:docMk/>
          <pc:sldMk cId="850099564" sldId="390"/>
        </pc:sldMkLst>
        <pc:spChg chg="add mod">
          <ac:chgData name="Samson Christopher" userId="6a13b5f1e64a53ae" providerId="LiveId" clId="{144A9037-3808-43DE-9F3B-50A1CED80056}" dt="2020-05-02T15:31:23.266" v="155" actId="1036"/>
          <ac:spMkLst>
            <pc:docMk/>
            <pc:sldMk cId="850099564" sldId="390"/>
            <ac:spMk id="2" creationId="{B3DC8DA6-4B34-4423-AD5F-7935F7ADBC8C}"/>
          </ac:spMkLst>
        </pc:spChg>
      </pc:sldChg>
      <pc:sldChg chg="addSp modSp mod">
        <pc:chgData name="Samson Christopher" userId="6a13b5f1e64a53ae" providerId="LiveId" clId="{144A9037-3808-43DE-9F3B-50A1CED80056}" dt="2020-05-02T15:31:30.543" v="198" actId="1035"/>
        <pc:sldMkLst>
          <pc:docMk/>
          <pc:sldMk cId="944968354" sldId="391"/>
        </pc:sldMkLst>
        <pc:spChg chg="add mod">
          <ac:chgData name="Samson Christopher" userId="6a13b5f1e64a53ae" providerId="LiveId" clId="{144A9037-3808-43DE-9F3B-50A1CED80056}" dt="2020-05-02T15:31:30.543" v="198" actId="1035"/>
          <ac:spMkLst>
            <pc:docMk/>
            <pc:sldMk cId="944968354" sldId="391"/>
            <ac:spMk id="2" creationId="{1071A14D-ECDE-4AA4-9284-5DB2CBC8A76B}"/>
          </ac:spMkLst>
        </pc:spChg>
      </pc:sldChg>
      <pc:sldChg chg="addSp modSp mod">
        <pc:chgData name="Samson Christopher" userId="6a13b5f1e64a53ae" providerId="LiveId" clId="{144A9037-3808-43DE-9F3B-50A1CED80056}" dt="2020-05-02T15:31:39.245" v="250" actId="1035"/>
        <pc:sldMkLst>
          <pc:docMk/>
          <pc:sldMk cId="1414681237" sldId="392"/>
        </pc:sldMkLst>
        <pc:spChg chg="add mod">
          <ac:chgData name="Samson Christopher" userId="6a13b5f1e64a53ae" providerId="LiveId" clId="{144A9037-3808-43DE-9F3B-50A1CED80056}" dt="2020-05-02T15:31:39.245" v="250" actId="1035"/>
          <ac:spMkLst>
            <pc:docMk/>
            <pc:sldMk cId="1414681237" sldId="392"/>
            <ac:spMk id="2" creationId="{4D9047E9-A963-49F5-B9B0-90CA72437DF5}"/>
          </ac:spMkLst>
        </pc:spChg>
      </pc:sldChg>
      <pc:sldChg chg="addSp modSp mod">
        <pc:chgData name="Samson Christopher" userId="6a13b5f1e64a53ae" providerId="LiveId" clId="{144A9037-3808-43DE-9F3B-50A1CED80056}" dt="2020-05-02T15:31:48.851" v="305" actId="1036"/>
        <pc:sldMkLst>
          <pc:docMk/>
          <pc:sldMk cId="4103851070" sldId="393"/>
        </pc:sldMkLst>
        <pc:spChg chg="add mod">
          <ac:chgData name="Samson Christopher" userId="6a13b5f1e64a53ae" providerId="LiveId" clId="{144A9037-3808-43DE-9F3B-50A1CED80056}" dt="2020-05-02T15:31:48.851" v="305" actId="1036"/>
          <ac:spMkLst>
            <pc:docMk/>
            <pc:sldMk cId="4103851070" sldId="393"/>
            <ac:spMk id="2" creationId="{B7CD8A93-6D99-4433-8A2D-3E12EFCDF522}"/>
          </ac:spMkLst>
        </pc:spChg>
      </pc:sldChg>
      <pc:sldChg chg="addSp modSp mod">
        <pc:chgData name="Samson Christopher" userId="6a13b5f1e64a53ae" providerId="LiveId" clId="{144A9037-3808-43DE-9F3B-50A1CED80056}" dt="2020-05-02T15:31:55.886" v="350" actId="1036"/>
        <pc:sldMkLst>
          <pc:docMk/>
          <pc:sldMk cId="659567130" sldId="394"/>
        </pc:sldMkLst>
        <pc:spChg chg="add mod">
          <ac:chgData name="Samson Christopher" userId="6a13b5f1e64a53ae" providerId="LiveId" clId="{144A9037-3808-43DE-9F3B-50A1CED80056}" dt="2020-05-02T15:31:55.886" v="350" actId="1036"/>
          <ac:spMkLst>
            <pc:docMk/>
            <pc:sldMk cId="659567130" sldId="394"/>
            <ac:spMk id="2" creationId="{0E1633C4-6E30-4F8B-B8B6-97E403D7042C}"/>
          </ac:spMkLst>
        </pc:spChg>
      </pc:sldChg>
      <pc:sldChg chg="addSp modSp mod">
        <pc:chgData name="Samson Christopher" userId="6a13b5f1e64a53ae" providerId="LiveId" clId="{144A9037-3808-43DE-9F3B-50A1CED80056}" dt="2020-05-02T15:32:04.592" v="396" actId="1036"/>
        <pc:sldMkLst>
          <pc:docMk/>
          <pc:sldMk cId="859356432" sldId="395"/>
        </pc:sldMkLst>
        <pc:spChg chg="add mod">
          <ac:chgData name="Samson Christopher" userId="6a13b5f1e64a53ae" providerId="LiveId" clId="{144A9037-3808-43DE-9F3B-50A1CED80056}" dt="2020-05-02T15:32:04.592" v="396" actId="1036"/>
          <ac:spMkLst>
            <pc:docMk/>
            <pc:sldMk cId="859356432" sldId="395"/>
            <ac:spMk id="2" creationId="{D8B703E7-2FCE-4A14-89BD-71CCBB1E7A27}"/>
          </ac:spMkLst>
        </pc:spChg>
      </pc:sldChg>
      <pc:sldChg chg="addSp modSp mod">
        <pc:chgData name="Samson Christopher" userId="6a13b5f1e64a53ae" providerId="LiveId" clId="{144A9037-3808-43DE-9F3B-50A1CED80056}" dt="2020-05-02T15:32:13.990" v="443" actId="1036"/>
        <pc:sldMkLst>
          <pc:docMk/>
          <pc:sldMk cId="2025405914" sldId="396"/>
        </pc:sldMkLst>
        <pc:spChg chg="add mod">
          <ac:chgData name="Samson Christopher" userId="6a13b5f1e64a53ae" providerId="LiveId" clId="{144A9037-3808-43DE-9F3B-50A1CED80056}" dt="2020-05-02T15:32:13.990" v="443" actId="1036"/>
          <ac:spMkLst>
            <pc:docMk/>
            <pc:sldMk cId="2025405914" sldId="396"/>
            <ac:spMk id="2" creationId="{9BC2155C-FCE0-422C-BD63-BDD03B93E600}"/>
          </ac:spMkLst>
        </pc:spChg>
      </pc:sldChg>
      <pc:sldChg chg="addSp modSp mod">
        <pc:chgData name="Samson Christopher" userId="6a13b5f1e64a53ae" providerId="LiveId" clId="{144A9037-3808-43DE-9F3B-50A1CED80056}" dt="2020-05-02T15:32:24.832" v="495" actId="1035"/>
        <pc:sldMkLst>
          <pc:docMk/>
          <pc:sldMk cId="2940326978" sldId="397"/>
        </pc:sldMkLst>
        <pc:spChg chg="add mod">
          <ac:chgData name="Samson Christopher" userId="6a13b5f1e64a53ae" providerId="LiveId" clId="{144A9037-3808-43DE-9F3B-50A1CED80056}" dt="2020-05-02T15:32:24.832" v="495" actId="1035"/>
          <ac:spMkLst>
            <pc:docMk/>
            <pc:sldMk cId="2940326978" sldId="397"/>
            <ac:spMk id="2" creationId="{33F5F745-03E8-4330-9922-7622BF86AF66}"/>
          </ac:spMkLst>
        </pc:spChg>
      </pc:sldChg>
      <pc:sldChg chg="addSp modSp mod">
        <pc:chgData name="Samson Christopher" userId="6a13b5f1e64a53ae" providerId="LiveId" clId="{144A9037-3808-43DE-9F3B-50A1CED80056}" dt="2020-05-02T15:32:31.559" v="538" actId="1036"/>
        <pc:sldMkLst>
          <pc:docMk/>
          <pc:sldMk cId="2964080828" sldId="398"/>
        </pc:sldMkLst>
        <pc:spChg chg="add mod">
          <ac:chgData name="Samson Christopher" userId="6a13b5f1e64a53ae" providerId="LiveId" clId="{144A9037-3808-43DE-9F3B-50A1CED80056}" dt="2020-05-02T15:32:31.559" v="538" actId="1036"/>
          <ac:spMkLst>
            <pc:docMk/>
            <pc:sldMk cId="2964080828" sldId="398"/>
            <ac:spMk id="2" creationId="{76B63597-5160-43EE-BFB2-56A6F108E571}"/>
          </ac:spMkLst>
        </pc:spChg>
      </pc:sldChg>
      <pc:sldChg chg="addSp modSp mod">
        <pc:chgData name="Samson Christopher" userId="6a13b5f1e64a53ae" providerId="LiveId" clId="{144A9037-3808-43DE-9F3B-50A1CED80056}" dt="2020-05-02T15:32:38.543" v="584" actId="1036"/>
        <pc:sldMkLst>
          <pc:docMk/>
          <pc:sldMk cId="1883622595" sldId="399"/>
        </pc:sldMkLst>
        <pc:spChg chg="add mod">
          <ac:chgData name="Samson Christopher" userId="6a13b5f1e64a53ae" providerId="LiveId" clId="{144A9037-3808-43DE-9F3B-50A1CED80056}" dt="2020-05-02T15:32:38.543" v="584" actId="1036"/>
          <ac:spMkLst>
            <pc:docMk/>
            <pc:sldMk cId="1883622595" sldId="399"/>
            <ac:spMk id="2" creationId="{AC27431D-F7AD-4EF2-9386-F9BD12D2252A}"/>
          </ac:spMkLst>
        </pc:spChg>
      </pc:sldChg>
      <pc:sldChg chg="addSp modSp mod">
        <pc:chgData name="Samson Christopher" userId="6a13b5f1e64a53ae" providerId="LiveId" clId="{144A9037-3808-43DE-9F3B-50A1CED80056}" dt="2020-05-02T15:32:45.960" v="636" actId="1036"/>
        <pc:sldMkLst>
          <pc:docMk/>
          <pc:sldMk cId="642142391" sldId="400"/>
        </pc:sldMkLst>
        <pc:spChg chg="add mod">
          <ac:chgData name="Samson Christopher" userId="6a13b5f1e64a53ae" providerId="LiveId" clId="{144A9037-3808-43DE-9F3B-50A1CED80056}" dt="2020-05-02T15:32:45.960" v="636" actId="1036"/>
          <ac:spMkLst>
            <pc:docMk/>
            <pc:sldMk cId="642142391" sldId="400"/>
            <ac:spMk id="2" creationId="{A8DB3FAB-45F5-4D24-A0DF-14CEEC9F6089}"/>
          </ac:spMkLst>
        </pc:spChg>
      </pc:sldChg>
      <pc:sldChg chg="addSp modSp mod">
        <pc:chgData name="Samson Christopher" userId="6a13b5f1e64a53ae" providerId="LiveId" clId="{144A9037-3808-43DE-9F3B-50A1CED80056}" dt="2020-05-02T15:32:52.994" v="681" actId="1036"/>
        <pc:sldMkLst>
          <pc:docMk/>
          <pc:sldMk cId="620554568" sldId="401"/>
        </pc:sldMkLst>
        <pc:spChg chg="add mod">
          <ac:chgData name="Samson Christopher" userId="6a13b5f1e64a53ae" providerId="LiveId" clId="{144A9037-3808-43DE-9F3B-50A1CED80056}" dt="2020-05-02T15:32:52.994" v="681" actId="1036"/>
          <ac:spMkLst>
            <pc:docMk/>
            <pc:sldMk cId="620554568" sldId="401"/>
            <ac:spMk id="2" creationId="{94030F8E-0F33-4E19-94E2-17FA4670B1D3}"/>
          </ac:spMkLst>
        </pc:spChg>
      </pc:sldChg>
      <pc:sldChg chg="addSp modSp mod">
        <pc:chgData name="Samson Christopher" userId="6a13b5f1e64a53ae" providerId="LiveId" clId="{144A9037-3808-43DE-9F3B-50A1CED80056}" dt="2020-05-02T15:33:03.824" v="737" actId="1035"/>
        <pc:sldMkLst>
          <pc:docMk/>
          <pc:sldMk cId="459594907" sldId="402"/>
        </pc:sldMkLst>
        <pc:spChg chg="add mod">
          <ac:chgData name="Samson Christopher" userId="6a13b5f1e64a53ae" providerId="LiveId" clId="{144A9037-3808-43DE-9F3B-50A1CED80056}" dt="2020-05-02T15:33:03.824" v="737" actId="1035"/>
          <ac:spMkLst>
            <pc:docMk/>
            <pc:sldMk cId="459594907" sldId="402"/>
            <ac:spMk id="2" creationId="{BA6CF24D-E4C5-40DF-83CA-4473075F766A}"/>
          </ac:spMkLst>
        </pc:spChg>
      </pc:sldChg>
      <pc:sldChg chg="del">
        <pc:chgData name="Samson Christopher" userId="6a13b5f1e64a53ae" providerId="LiveId" clId="{144A9037-3808-43DE-9F3B-50A1CED80056}" dt="2020-05-02T15:28:05.65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69EC5-C194-45A7-9D34-46BA9F568576}"/>
              </a:ext>
            </a:extLst>
          </p:cNvPr>
          <p:cNvSpPr/>
          <p:nvPr/>
        </p:nvSpPr>
        <p:spPr>
          <a:xfrm>
            <a:off x="-778637" y="5366426"/>
            <a:ext cx="137492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Uô²P]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úXôLjûR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Áh¥PúY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B63597-5160-43EE-BFB2-56A6F108E571}"/>
              </a:ext>
            </a:extLst>
          </p:cNvPr>
          <p:cNvSpPr/>
          <p:nvPr/>
        </p:nvSpPr>
        <p:spPr>
          <a:xfrm>
            <a:off x="-938138" y="5357800"/>
            <a:ext cx="140682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Nôh£Vôn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§¬Ls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27431D-F7AD-4EF2-9386-F9BD12D2252A}"/>
              </a:ext>
            </a:extLst>
          </p:cNvPr>
          <p:cNvSpPr/>
          <p:nvPr/>
        </p:nvSpPr>
        <p:spPr>
          <a:xfrm>
            <a:off x="-252050" y="5366751"/>
            <a:ext cx="126961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BXVj§p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A±kúR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B3FAB-45F5-4D24-A0DF-14CEEC9F6089}"/>
              </a:ext>
            </a:extLst>
          </p:cNvPr>
          <p:cNvSpPr/>
          <p:nvPr/>
        </p:nvSpPr>
        <p:spPr>
          <a:xfrm>
            <a:off x="780843" y="5702311"/>
            <a:ext cx="10630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¾odLR¬N]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á±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030F8E-0F33-4E19-94E2-17FA4670B1D3}"/>
              </a:ext>
            </a:extLst>
          </p:cNvPr>
          <p:cNvSpPr/>
          <p:nvPr/>
        </p:nvSpPr>
        <p:spPr>
          <a:xfrm>
            <a:off x="72345" y="5735867"/>
            <a:ext cx="120473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VôdúLô©p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ShNj§Wm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CF24D-E4C5-40DF-83CA-4473075F766A}"/>
              </a:ext>
            </a:extLst>
          </p:cNvPr>
          <p:cNvSpPr/>
          <p:nvPr/>
        </p:nvSpPr>
        <p:spPr>
          <a:xfrm>
            <a:off x="-380291" y="5349973"/>
            <a:ext cx="129525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Li¦ûU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iQ§p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úNoj§ÓYôo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C8DA6-4B34-4423-AD5F-7935F7ADBC8C}"/>
              </a:ext>
            </a:extLst>
          </p:cNvPr>
          <p:cNvSpPr/>
          <p:nvPr/>
        </p:nvSpPr>
        <p:spPr>
          <a:xfrm>
            <a:off x="-1757269" y="5366428"/>
            <a:ext cx="157065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\Yu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E§jRôo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StùNn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Nôt±ÓúYôm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1A14D-ECDE-4AA4-9284-5DB2CBC8A76B}"/>
              </a:ext>
            </a:extLst>
          </p:cNvPr>
          <p:cNvSpPr/>
          <p:nvPr/>
        </p:nvSpPr>
        <p:spPr>
          <a:xfrm>
            <a:off x="-445214" y="5366751"/>
            <a:ext cx="130824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úUnlToLs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CWô®²úX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UkûRûVd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Lôj§ÚdL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9047E9-A963-49F5-B9B0-90CA72437DF5}"/>
              </a:ext>
            </a:extLst>
          </p:cNvPr>
          <p:cNvSpPr/>
          <p:nvPr/>
        </p:nvSpPr>
        <p:spPr>
          <a:xfrm>
            <a:off x="-105375" y="5358362"/>
            <a:ext cx="124027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D8A93-6D99-4433-8A2D-3E12EFCDF522}"/>
              </a:ext>
            </a:extLst>
          </p:cNvPr>
          <p:cNvSpPr/>
          <p:nvPr/>
        </p:nvSpPr>
        <p:spPr>
          <a:xfrm>
            <a:off x="758508" y="5710700"/>
            <a:ext cx="10674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BúXôNû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1633C4-6E30-4F8B-B8B6-97E403D7042C}"/>
              </a:ext>
            </a:extLst>
          </p:cNvPr>
          <p:cNvSpPr/>
          <p:nvPr/>
        </p:nvSpPr>
        <p:spPr>
          <a:xfrm>
            <a:off x="378521" y="5727478"/>
            <a:ext cx="114349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©W×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703E7-2FCE-4A14-89BD-71CCBB1E7A27}"/>
              </a:ext>
            </a:extLst>
          </p:cNvPr>
          <p:cNvSpPr/>
          <p:nvPr/>
        </p:nvSpPr>
        <p:spPr>
          <a:xfrm>
            <a:off x="-347429" y="5366751"/>
            <a:ext cx="128868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UôhÓj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ùRôÝYj§úX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ûQ«p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C2155C-FCE0-422C-BD63-BDD03B93E600}"/>
              </a:ext>
            </a:extLst>
          </p:cNvPr>
          <p:cNvSpPr/>
          <p:nvPr/>
        </p:nvSpPr>
        <p:spPr>
          <a:xfrm>
            <a:off x="-777835" y="5366425"/>
            <a:ext cx="137476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RôrûUûVl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uTtßúYôm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HrûU«u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5F745-03E8-4330-9922-7622BF86AF66}"/>
              </a:ext>
            </a:extLst>
          </p:cNvPr>
          <p:cNvSpPr/>
          <p:nvPr/>
        </p:nvSpPr>
        <p:spPr>
          <a:xfrm>
            <a:off x="-1330069" y="5349180"/>
            <a:ext cx="148521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ùTôÚs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çTYodLm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ùYsû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Lô¦dûLúV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182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2020-05-02T15:33:05Z</dcterms:modified>
</cp:coreProperties>
</file>