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2A78011E-2F70-4980-9396-469D821EE881}"/>
    <pc:docChg chg="delSld modSld">
      <pc:chgData name="Samson Christopher" userId="6a13b5f1e64a53ae" providerId="LiveId" clId="{2A78011E-2F70-4980-9396-469D821EE881}" dt="2020-05-02T15:39:55.313" v="475" actId="1035"/>
      <pc:docMkLst>
        <pc:docMk/>
      </pc:docMkLst>
      <pc:sldChg chg="del">
        <pc:chgData name="Samson Christopher" userId="6a13b5f1e64a53ae" providerId="LiveId" clId="{2A78011E-2F70-4980-9396-469D821EE881}" dt="2020-05-02T15:35:38.721" v="4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2A78011E-2F70-4980-9396-469D821EE881}" dt="2020-05-02T15:38:52.436" v="78" actId="1036"/>
        <pc:sldMkLst>
          <pc:docMk/>
          <pc:sldMk cId="1777894342" sldId="389"/>
        </pc:sldMkLst>
        <pc:spChg chg="add mod">
          <ac:chgData name="Samson Christopher" userId="6a13b5f1e64a53ae" providerId="LiveId" clId="{2A78011E-2F70-4980-9396-469D821EE881}" dt="2020-05-02T15:38:52.436" v="78" actId="1036"/>
          <ac:spMkLst>
            <pc:docMk/>
            <pc:sldMk cId="1777894342" sldId="389"/>
            <ac:spMk id="2" creationId="{D34D7C94-9E2F-4E5F-8377-2E158E68A4F8}"/>
          </ac:spMkLst>
        </pc:spChg>
      </pc:sldChg>
      <pc:sldChg chg="addSp modSp mod">
        <pc:chgData name="Samson Christopher" userId="6a13b5f1e64a53ae" providerId="LiveId" clId="{2A78011E-2F70-4980-9396-469D821EE881}" dt="2020-05-02T15:39:02.099" v="138" actId="1035"/>
        <pc:sldMkLst>
          <pc:docMk/>
          <pc:sldMk cId="850099564" sldId="390"/>
        </pc:sldMkLst>
        <pc:spChg chg="add mod">
          <ac:chgData name="Samson Christopher" userId="6a13b5f1e64a53ae" providerId="LiveId" clId="{2A78011E-2F70-4980-9396-469D821EE881}" dt="2020-05-02T15:39:02.099" v="138" actId="1035"/>
          <ac:spMkLst>
            <pc:docMk/>
            <pc:sldMk cId="850099564" sldId="390"/>
            <ac:spMk id="2" creationId="{5B995F22-3F83-4A70-A784-EFE674671012}"/>
          </ac:spMkLst>
        </pc:spChg>
      </pc:sldChg>
      <pc:sldChg chg="addSp modSp mod">
        <pc:chgData name="Samson Christopher" userId="6a13b5f1e64a53ae" providerId="LiveId" clId="{2A78011E-2F70-4980-9396-469D821EE881}" dt="2020-05-02T15:39:08.544" v="189" actId="1036"/>
        <pc:sldMkLst>
          <pc:docMk/>
          <pc:sldMk cId="944968354" sldId="391"/>
        </pc:sldMkLst>
        <pc:spChg chg="add mod">
          <ac:chgData name="Samson Christopher" userId="6a13b5f1e64a53ae" providerId="LiveId" clId="{2A78011E-2F70-4980-9396-469D821EE881}" dt="2020-05-02T15:39:08.544" v="189" actId="1036"/>
          <ac:spMkLst>
            <pc:docMk/>
            <pc:sldMk cId="944968354" sldId="391"/>
            <ac:spMk id="2" creationId="{0AD978C8-2EE1-4C5A-AB95-93ADEA40194D}"/>
          </ac:spMkLst>
        </pc:spChg>
      </pc:sldChg>
      <pc:sldChg chg="addSp modSp mod">
        <pc:chgData name="Samson Christopher" userId="6a13b5f1e64a53ae" providerId="LiveId" clId="{2A78011E-2F70-4980-9396-469D821EE881}" dt="2020-05-02T15:39:17.375" v="246" actId="1035"/>
        <pc:sldMkLst>
          <pc:docMk/>
          <pc:sldMk cId="1414681237" sldId="392"/>
        </pc:sldMkLst>
        <pc:spChg chg="add mod">
          <ac:chgData name="Samson Christopher" userId="6a13b5f1e64a53ae" providerId="LiveId" clId="{2A78011E-2F70-4980-9396-469D821EE881}" dt="2020-05-02T15:39:17.375" v="246" actId="1035"/>
          <ac:spMkLst>
            <pc:docMk/>
            <pc:sldMk cId="1414681237" sldId="392"/>
            <ac:spMk id="2" creationId="{977FA9B9-F593-4614-B08C-AEB46573EA83}"/>
          </ac:spMkLst>
        </pc:spChg>
      </pc:sldChg>
      <pc:sldChg chg="addSp modSp mod">
        <pc:chgData name="Samson Christopher" userId="6a13b5f1e64a53ae" providerId="LiveId" clId="{2A78011E-2F70-4980-9396-469D821EE881}" dt="2020-05-02T15:39:24.719" v="294" actId="1035"/>
        <pc:sldMkLst>
          <pc:docMk/>
          <pc:sldMk cId="4103851070" sldId="393"/>
        </pc:sldMkLst>
        <pc:spChg chg="add mod">
          <ac:chgData name="Samson Christopher" userId="6a13b5f1e64a53ae" providerId="LiveId" clId="{2A78011E-2F70-4980-9396-469D821EE881}" dt="2020-05-02T15:39:24.719" v="294" actId="1035"/>
          <ac:spMkLst>
            <pc:docMk/>
            <pc:sldMk cId="4103851070" sldId="393"/>
            <ac:spMk id="2" creationId="{03FD652D-2BEF-44E5-9B5C-23D28745B902}"/>
          </ac:spMkLst>
        </pc:spChg>
      </pc:sldChg>
      <pc:sldChg chg="addSp modSp mod">
        <pc:chgData name="Samson Christopher" userId="6a13b5f1e64a53ae" providerId="LiveId" clId="{2A78011E-2F70-4980-9396-469D821EE881}" dt="2020-05-02T15:39:32.798" v="340" actId="1036"/>
        <pc:sldMkLst>
          <pc:docMk/>
          <pc:sldMk cId="659567130" sldId="394"/>
        </pc:sldMkLst>
        <pc:spChg chg="add mod">
          <ac:chgData name="Samson Christopher" userId="6a13b5f1e64a53ae" providerId="LiveId" clId="{2A78011E-2F70-4980-9396-469D821EE881}" dt="2020-05-02T15:39:32.798" v="340" actId="1036"/>
          <ac:spMkLst>
            <pc:docMk/>
            <pc:sldMk cId="659567130" sldId="394"/>
            <ac:spMk id="2" creationId="{AB1F7CA4-B1CF-480B-9393-F74E33705E5E}"/>
          </ac:spMkLst>
        </pc:spChg>
      </pc:sldChg>
      <pc:sldChg chg="addSp modSp mod">
        <pc:chgData name="Samson Christopher" userId="6a13b5f1e64a53ae" providerId="LiveId" clId="{2A78011E-2F70-4980-9396-469D821EE881}" dt="2020-05-02T15:39:38.995" v="379" actId="1036"/>
        <pc:sldMkLst>
          <pc:docMk/>
          <pc:sldMk cId="859356432" sldId="395"/>
        </pc:sldMkLst>
        <pc:spChg chg="add mod">
          <ac:chgData name="Samson Christopher" userId="6a13b5f1e64a53ae" providerId="LiveId" clId="{2A78011E-2F70-4980-9396-469D821EE881}" dt="2020-05-02T15:39:38.995" v="379" actId="1036"/>
          <ac:spMkLst>
            <pc:docMk/>
            <pc:sldMk cId="859356432" sldId="395"/>
            <ac:spMk id="2" creationId="{E1CC4D05-D2DE-4417-8432-41CCAC7AE518}"/>
          </ac:spMkLst>
        </pc:spChg>
      </pc:sldChg>
      <pc:sldChg chg="addSp modSp mod">
        <pc:chgData name="Samson Christopher" userId="6a13b5f1e64a53ae" providerId="LiveId" clId="{2A78011E-2F70-4980-9396-469D821EE881}" dt="2020-05-02T15:39:46.895" v="428" actId="1035"/>
        <pc:sldMkLst>
          <pc:docMk/>
          <pc:sldMk cId="2025405914" sldId="396"/>
        </pc:sldMkLst>
        <pc:spChg chg="add mod">
          <ac:chgData name="Samson Christopher" userId="6a13b5f1e64a53ae" providerId="LiveId" clId="{2A78011E-2F70-4980-9396-469D821EE881}" dt="2020-05-02T15:39:46.895" v="428" actId="1035"/>
          <ac:spMkLst>
            <pc:docMk/>
            <pc:sldMk cId="2025405914" sldId="396"/>
            <ac:spMk id="2" creationId="{664BE872-BBD1-4A12-A012-74B206DE6BE5}"/>
          </ac:spMkLst>
        </pc:spChg>
      </pc:sldChg>
      <pc:sldChg chg="addSp modSp mod">
        <pc:chgData name="Samson Christopher" userId="6a13b5f1e64a53ae" providerId="LiveId" clId="{2A78011E-2F70-4980-9396-469D821EE881}" dt="2020-05-02T15:39:55.313" v="475" actId="1035"/>
        <pc:sldMkLst>
          <pc:docMk/>
          <pc:sldMk cId="2940326978" sldId="397"/>
        </pc:sldMkLst>
        <pc:spChg chg="add mod">
          <ac:chgData name="Samson Christopher" userId="6a13b5f1e64a53ae" providerId="LiveId" clId="{2A78011E-2F70-4980-9396-469D821EE881}" dt="2020-05-02T15:39:55.313" v="475" actId="1035"/>
          <ac:spMkLst>
            <pc:docMk/>
            <pc:sldMk cId="2940326978" sldId="397"/>
            <ac:spMk id="2" creationId="{79A650BF-51CF-4985-8431-5AA6197DA784}"/>
          </ac:spMkLst>
        </pc:spChg>
      </pc:sldChg>
      <pc:sldChg chg="del">
        <pc:chgData name="Samson Christopher" userId="6a13b5f1e64a53ae" providerId="LiveId" clId="{2A78011E-2F70-4980-9396-469D821EE881}" dt="2020-05-02T15:36:37.428" v="14" actId="47"/>
        <pc:sldMkLst>
          <pc:docMk/>
          <pc:sldMk cId="2964080828" sldId="398"/>
        </pc:sldMkLst>
      </pc:sldChg>
      <pc:sldChg chg="del">
        <pc:chgData name="Samson Christopher" userId="6a13b5f1e64a53ae" providerId="LiveId" clId="{2A78011E-2F70-4980-9396-469D821EE881}" dt="2020-05-02T15:36:37.864" v="15" actId="47"/>
        <pc:sldMkLst>
          <pc:docMk/>
          <pc:sldMk cId="1883622595" sldId="399"/>
        </pc:sldMkLst>
      </pc:sldChg>
      <pc:sldChg chg="del">
        <pc:chgData name="Samson Christopher" userId="6a13b5f1e64a53ae" providerId="LiveId" clId="{2A78011E-2F70-4980-9396-469D821EE881}" dt="2020-05-02T15:36:38.343" v="16" actId="47"/>
        <pc:sldMkLst>
          <pc:docMk/>
          <pc:sldMk cId="642142391" sldId="400"/>
        </pc:sldMkLst>
      </pc:sldChg>
      <pc:sldChg chg="del">
        <pc:chgData name="Samson Christopher" userId="6a13b5f1e64a53ae" providerId="LiveId" clId="{2A78011E-2F70-4980-9396-469D821EE881}" dt="2020-05-02T15:36:38.851" v="17" actId="47"/>
        <pc:sldMkLst>
          <pc:docMk/>
          <pc:sldMk cId="620554568" sldId="401"/>
        </pc:sldMkLst>
      </pc:sldChg>
      <pc:sldChg chg="del">
        <pc:chgData name="Samson Christopher" userId="6a13b5f1e64a53ae" providerId="LiveId" clId="{2A78011E-2F70-4980-9396-469D821EE881}" dt="2020-05-02T15:36:39.322" v="18" actId="47"/>
        <pc:sldMkLst>
          <pc:docMk/>
          <pc:sldMk cId="459594907" sldId="402"/>
        </pc:sldMkLst>
      </pc:sldChg>
      <pc:sldChg chg="del">
        <pc:chgData name="Samson Christopher" userId="6a13b5f1e64a53ae" providerId="LiveId" clId="{2A78011E-2F70-4980-9396-469D821EE881}" dt="2020-05-02T15:36:39.956" v="19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4D7C94-9E2F-4E5F-8377-2E158E68A4F8}"/>
              </a:ext>
            </a:extLst>
          </p:cNvPr>
          <p:cNvSpPr/>
          <p:nvPr/>
        </p:nvSpPr>
        <p:spPr>
          <a:xfrm>
            <a:off x="93398" y="5358362"/>
            <a:ext cx="1200521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Eu]R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úRYàdúL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EX¡p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NUôRô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995F22-3F83-4A70-A784-EFE674671012}"/>
              </a:ext>
            </a:extLst>
          </p:cNvPr>
          <p:cNvSpPr/>
          <p:nvPr/>
        </p:nvSpPr>
        <p:spPr>
          <a:xfrm>
            <a:off x="-561430" y="5349973"/>
            <a:ext cx="133148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Lô¬Ús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e¡P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ÏYXV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Á§úX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úTùWô°Vôn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978C8-2EE1-4C5A-AB95-93ADEA40194D}"/>
              </a:ext>
            </a:extLst>
          </p:cNvPr>
          <p:cNvSpPr/>
          <p:nvPr/>
        </p:nvSpPr>
        <p:spPr>
          <a:xfrm>
            <a:off x="-203159" y="5358362"/>
            <a:ext cx="125983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Õ§VYodúL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7FA9B9-F593-4614-B08C-AEB46573EA83}"/>
              </a:ext>
            </a:extLst>
          </p:cNvPr>
          <p:cNvSpPr/>
          <p:nvPr/>
        </p:nvSpPr>
        <p:spPr>
          <a:xfrm>
            <a:off x="-1069580" y="5357805"/>
            <a:ext cx="143311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Uô²Po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úUXYod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Lu©ÕúYô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UàdúLôXUôn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UàúYX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FD652D-2BEF-44E5-9B5C-23D28745B902}"/>
              </a:ext>
            </a:extLst>
          </p:cNvPr>
          <p:cNvSpPr/>
          <p:nvPr/>
        </p:nvSpPr>
        <p:spPr>
          <a:xfrm>
            <a:off x="-1745246" y="5357803"/>
            <a:ext cx="156824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Uôh£ûU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VôûYÙm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Õ\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CqÜX¡p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UôùQô°Vôn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1F7CA4-B1CF-480B-9393-F74E33705E5E}"/>
              </a:ext>
            </a:extLst>
          </p:cNvPr>
          <p:cNvSpPr/>
          <p:nvPr/>
        </p:nvSpPr>
        <p:spPr>
          <a:xfrm>
            <a:off x="-909282" y="5366426"/>
            <a:ext cx="140105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RôWûLùV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úRôu±PúY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TôûR«p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SPk§PúY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C4D05-D2DE-4417-8432-41CCAC7AE518}"/>
              </a:ext>
            </a:extLst>
          </p:cNvPr>
          <p:cNvSpPr/>
          <p:nvPr/>
        </p:nvSpPr>
        <p:spPr>
          <a:xfrm>
            <a:off x="-1340488" y="5366428"/>
            <a:ext cx="148729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RtTWu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Nj§Vm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Dk§P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RuùQô°Vôp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4BE872-BBD1-4A12-A012-74B206DE6BE5}"/>
              </a:ext>
            </a:extLst>
          </p:cNvPr>
          <p:cNvSpPr/>
          <p:nvPr/>
        </p:nvSpPr>
        <p:spPr>
          <a:xfrm>
            <a:off x="-1101641" y="5366428"/>
            <a:ext cx="143952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YôrjÕúYôm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TôXLu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TWu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úRY²u HL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ÑRu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650BF-51CF-4985-8431-5AA6197DA784}"/>
              </a:ext>
            </a:extLst>
          </p:cNvPr>
          <p:cNvSpPr/>
          <p:nvPr/>
        </p:nvSpPr>
        <p:spPr>
          <a:xfrm>
            <a:off x="-1657883" y="5366427"/>
            <a:ext cx="155077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Yôg£jRôúW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Gmªp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YôùQô°Vôn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ù_¨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111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2020-05-02T15:39:58Z</dcterms:modified>
</cp:coreProperties>
</file>