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F817B22C-376B-45D4-BAF8-440A79BF2B72}"/>
    <pc:docChg chg="delSld modSld">
      <pc:chgData name="Samson Christopher" userId="6a13b5f1e64a53ae" providerId="LiveId" clId="{F817B22C-376B-45D4-BAF8-440A79BF2B72}" dt="2020-05-02T15:45:27.420" v="540" actId="1035"/>
      <pc:docMkLst>
        <pc:docMk/>
      </pc:docMkLst>
      <pc:sldChg chg="del">
        <pc:chgData name="Samson Christopher" userId="6a13b5f1e64a53ae" providerId="LiveId" clId="{F817B22C-376B-45D4-BAF8-440A79BF2B72}" dt="2020-05-02T15:42:12.924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F817B22C-376B-45D4-BAF8-440A79BF2B72}" dt="2020-05-02T15:44:09.295" v="86" actId="1035"/>
        <pc:sldMkLst>
          <pc:docMk/>
          <pc:sldMk cId="1777894342" sldId="389"/>
        </pc:sldMkLst>
        <pc:spChg chg="add mod">
          <ac:chgData name="Samson Christopher" userId="6a13b5f1e64a53ae" providerId="LiveId" clId="{F817B22C-376B-45D4-BAF8-440A79BF2B72}" dt="2020-05-02T15:44:09.295" v="86" actId="1035"/>
          <ac:spMkLst>
            <pc:docMk/>
            <pc:sldMk cId="1777894342" sldId="389"/>
            <ac:spMk id="2" creationId="{99F2876B-A829-4F66-9877-FEC1C9B2DF47}"/>
          </ac:spMkLst>
        </pc:spChg>
      </pc:sldChg>
      <pc:sldChg chg="addSp modSp mod">
        <pc:chgData name="Samson Christopher" userId="6a13b5f1e64a53ae" providerId="LiveId" clId="{F817B22C-376B-45D4-BAF8-440A79BF2B72}" dt="2020-05-02T15:44:20.269" v="137" actId="1036"/>
        <pc:sldMkLst>
          <pc:docMk/>
          <pc:sldMk cId="850099564" sldId="390"/>
        </pc:sldMkLst>
        <pc:spChg chg="add mod">
          <ac:chgData name="Samson Christopher" userId="6a13b5f1e64a53ae" providerId="LiveId" clId="{F817B22C-376B-45D4-BAF8-440A79BF2B72}" dt="2020-05-02T15:44:20.269" v="137" actId="1036"/>
          <ac:spMkLst>
            <pc:docMk/>
            <pc:sldMk cId="850099564" sldId="390"/>
            <ac:spMk id="2" creationId="{DDE9652E-0CE8-49BF-9788-801FC83F250D}"/>
          </ac:spMkLst>
        </pc:spChg>
      </pc:sldChg>
      <pc:sldChg chg="addSp modSp mod">
        <pc:chgData name="Samson Christopher" userId="6a13b5f1e64a53ae" providerId="LiveId" clId="{F817B22C-376B-45D4-BAF8-440A79BF2B72}" dt="2020-05-02T15:44:26.925" v="177" actId="1035"/>
        <pc:sldMkLst>
          <pc:docMk/>
          <pc:sldMk cId="944968354" sldId="391"/>
        </pc:sldMkLst>
        <pc:spChg chg="add mod">
          <ac:chgData name="Samson Christopher" userId="6a13b5f1e64a53ae" providerId="LiveId" clId="{F817B22C-376B-45D4-BAF8-440A79BF2B72}" dt="2020-05-02T15:44:26.925" v="177" actId="1035"/>
          <ac:spMkLst>
            <pc:docMk/>
            <pc:sldMk cId="944968354" sldId="391"/>
            <ac:spMk id="2" creationId="{86BBEEE6-C8C5-4501-961F-827DF2F2866D}"/>
          </ac:spMkLst>
        </pc:spChg>
      </pc:sldChg>
      <pc:sldChg chg="addSp modSp mod">
        <pc:chgData name="Samson Christopher" userId="6a13b5f1e64a53ae" providerId="LiveId" clId="{F817B22C-376B-45D4-BAF8-440A79BF2B72}" dt="2020-05-02T15:44:33.400" v="222" actId="1036"/>
        <pc:sldMkLst>
          <pc:docMk/>
          <pc:sldMk cId="1414681237" sldId="392"/>
        </pc:sldMkLst>
        <pc:spChg chg="add mod">
          <ac:chgData name="Samson Christopher" userId="6a13b5f1e64a53ae" providerId="LiveId" clId="{F817B22C-376B-45D4-BAF8-440A79BF2B72}" dt="2020-05-02T15:44:33.400" v="222" actId="1036"/>
          <ac:spMkLst>
            <pc:docMk/>
            <pc:sldMk cId="1414681237" sldId="392"/>
            <ac:spMk id="2" creationId="{A9241FC1-0242-4B05-A87F-7F5E73C8A2B3}"/>
          </ac:spMkLst>
        </pc:spChg>
      </pc:sldChg>
      <pc:sldChg chg="addSp modSp mod">
        <pc:chgData name="Samson Christopher" userId="6a13b5f1e64a53ae" providerId="LiveId" clId="{F817B22C-376B-45D4-BAF8-440A79BF2B72}" dt="2020-05-02T15:44:42.125" v="275" actId="1035"/>
        <pc:sldMkLst>
          <pc:docMk/>
          <pc:sldMk cId="4103851070" sldId="393"/>
        </pc:sldMkLst>
        <pc:spChg chg="add mod">
          <ac:chgData name="Samson Christopher" userId="6a13b5f1e64a53ae" providerId="LiveId" clId="{F817B22C-376B-45D4-BAF8-440A79BF2B72}" dt="2020-05-02T15:44:42.125" v="275" actId="1035"/>
          <ac:spMkLst>
            <pc:docMk/>
            <pc:sldMk cId="4103851070" sldId="393"/>
            <ac:spMk id="2" creationId="{500E74F0-2989-4EEC-99D0-606E703DDA30}"/>
          </ac:spMkLst>
        </pc:spChg>
      </pc:sldChg>
      <pc:sldChg chg="addSp modSp mod">
        <pc:chgData name="Samson Christopher" userId="6a13b5f1e64a53ae" providerId="LiveId" clId="{F817B22C-376B-45D4-BAF8-440A79BF2B72}" dt="2020-05-02T15:44:49.982" v="319" actId="1035"/>
        <pc:sldMkLst>
          <pc:docMk/>
          <pc:sldMk cId="659567130" sldId="394"/>
        </pc:sldMkLst>
        <pc:spChg chg="add mod">
          <ac:chgData name="Samson Christopher" userId="6a13b5f1e64a53ae" providerId="LiveId" clId="{F817B22C-376B-45D4-BAF8-440A79BF2B72}" dt="2020-05-02T15:44:49.982" v="319" actId="1035"/>
          <ac:spMkLst>
            <pc:docMk/>
            <pc:sldMk cId="659567130" sldId="394"/>
            <ac:spMk id="2" creationId="{4B160326-C751-4E10-A576-B86852D80F7E}"/>
          </ac:spMkLst>
        </pc:spChg>
      </pc:sldChg>
      <pc:sldChg chg="addSp modSp mod">
        <pc:chgData name="Samson Christopher" userId="6a13b5f1e64a53ae" providerId="LiveId" clId="{F817B22C-376B-45D4-BAF8-440A79BF2B72}" dt="2020-05-02T15:44:55.546" v="359" actId="1035"/>
        <pc:sldMkLst>
          <pc:docMk/>
          <pc:sldMk cId="859356432" sldId="395"/>
        </pc:sldMkLst>
        <pc:spChg chg="add mod">
          <ac:chgData name="Samson Christopher" userId="6a13b5f1e64a53ae" providerId="LiveId" clId="{F817B22C-376B-45D4-BAF8-440A79BF2B72}" dt="2020-05-02T15:44:55.546" v="359" actId="1035"/>
          <ac:spMkLst>
            <pc:docMk/>
            <pc:sldMk cId="859356432" sldId="395"/>
            <ac:spMk id="2" creationId="{0D831D0D-8C99-4B63-968E-CA520C4DB918}"/>
          </ac:spMkLst>
        </pc:spChg>
      </pc:sldChg>
      <pc:sldChg chg="addSp modSp mod">
        <pc:chgData name="Samson Christopher" userId="6a13b5f1e64a53ae" providerId="LiveId" clId="{F817B22C-376B-45D4-BAF8-440A79BF2B72}" dt="2020-05-02T15:45:06.100" v="413" actId="1036"/>
        <pc:sldMkLst>
          <pc:docMk/>
          <pc:sldMk cId="2025405914" sldId="396"/>
        </pc:sldMkLst>
        <pc:spChg chg="add mod">
          <ac:chgData name="Samson Christopher" userId="6a13b5f1e64a53ae" providerId="LiveId" clId="{F817B22C-376B-45D4-BAF8-440A79BF2B72}" dt="2020-05-02T15:45:06.100" v="413" actId="1036"/>
          <ac:spMkLst>
            <pc:docMk/>
            <pc:sldMk cId="2025405914" sldId="396"/>
            <ac:spMk id="2" creationId="{7C5808AA-89D4-49AC-B7EA-1542EAAAAB8C}"/>
          </ac:spMkLst>
        </pc:spChg>
      </pc:sldChg>
      <pc:sldChg chg="addSp modSp mod">
        <pc:chgData name="Samson Christopher" userId="6a13b5f1e64a53ae" providerId="LiveId" clId="{F817B22C-376B-45D4-BAF8-440A79BF2B72}" dt="2020-05-02T15:45:12.961" v="453" actId="1035"/>
        <pc:sldMkLst>
          <pc:docMk/>
          <pc:sldMk cId="2940326978" sldId="397"/>
        </pc:sldMkLst>
        <pc:spChg chg="add mod">
          <ac:chgData name="Samson Christopher" userId="6a13b5f1e64a53ae" providerId="LiveId" clId="{F817B22C-376B-45D4-BAF8-440A79BF2B72}" dt="2020-05-02T15:45:12.961" v="453" actId="1035"/>
          <ac:spMkLst>
            <pc:docMk/>
            <pc:sldMk cId="2940326978" sldId="397"/>
            <ac:spMk id="2" creationId="{452E8AAA-84C2-4E5D-8690-46B38522DFAE}"/>
          </ac:spMkLst>
        </pc:spChg>
      </pc:sldChg>
      <pc:sldChg chg="addSp modSp mod">
        <pc:chgData name="Samson Christopher" userId="6a13b5f1e64a53ae" providerId="LiveId" clId="{F817B22C-376B-45D4-BAF8-440A79BF2B72}" dt="2020-05-02T15:45:20.640" v="500" actId="1035"/>
        <pc:sldMkLst>
          <pc:docMk/>
          <pc:sldMk cId="2964080828" sldId="398"/>
        </pc:sldMkLst>
        <pc:spChg chg="add mod">
          <ac:chgData name="Samson Christopher" userId="6a13b5f1e64a53ae" providerId="LiveId" clId="{F817B22C-376B-45D4-BAF8-440A79BF2B72}" dt="2020-05-02T15:45:20.640" v="500" actId="1035"/>
          <ac:spMkLst>
            <pc:docMk/>
            <pc:sldMk cId="2964080828" sldId="398"/>
            <ac:spMk id="2" creationId="{B0EEDCCE-6318-4F46-BEB3-AD20575A6D41}"/>
          </ac:spMkLst>
        </pc:spChg>
      </pc:sldChg>
      <pc:sldChg chg="addSp modSp mod">
        <pc:chgData name="Samson Christopher" userId="6a13b5f1e64a53ae" providerId="LiveId" clId="{F817B22C-376B-45D4-BAF8-440A79BF2B72}" dt="2020-05-02T15:45:27.420" v="540" actId="1035"/>
        <pc:sldMkLst>
          <pc:docMk/>
          <pc:sldMk cId="1883622595" sldId="399"/>
        </pc:sldMkLst>
        <pc:spChg chg="add mod">
          <ac:chgData name="Samson Christopher" userId="6a13b5f1e64a53ae" providerId="LiveId" clId="{F817B22C-376B-45D4-BAF8-440A79BF2B72}" dt="2020-05-02T15:45:27.420" v="540" actId="1035"/>
          <ac:spMkLst>
            <pc:docMk/>
            <pc:sldMk cId="1883622595" sldId="399"/>
            <ac:spMk id="2" creationId="{7FAF5F77-4154-4982-A855-027CA7BE51C7}"/>
          </ac:spMkLst>
        </pc:spChg>
      </pc:sldChg>
      <pc:sldChg chg="del">
        <pc:chgData name="Samson Christopher" userId="6a13b5f1e64a53ae" providerId="LiveId" clId="{F817B22C-376B-45D4-BAF8-440A79BF2B72}" dt="2020-05-02T15:41:58.378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F817B22C-376B-45D4-BAF8-440A79BF2B72}" dt="2020-05-02T15:41:58.919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F817B22C-376B-45D4-BAF8-440A79BF2B72}" dt="2020-05-02T15:41:59.343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F817B22C-376B-45D4-BAF8-440A79BF2B72}" dt="2020-05-02T15:42:03.358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F2876B-A829-4F66-9877-FEC1C9B2DF47}"/>
              </a:ext>
            </a:extLst>
          </p:cNvPr>
          <p:cNvSpPr/>
          <p:nvPr/>
        </p:nvSpPr>
        <p:spPr>
          <a:xfrm>
            <a:off x="216029" y="5366751"/>
            <a:ext cx="1175995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TôXL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úXôLm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Õ\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kRYWôn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EEDCCE-6318-4F46-BEB3-AD20575A6D41}"/>
              </a:ext>
            </a:extLst>
          </p:cNvPr>
          <p:cNvSpPr/>
          <p:nvPr/>
        </p:nvSpPr>
        <p:spPr>
          <a:xfrm>
            <a:off x="-377885" y="5357800"/>
            <a:ext cx="1294777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RôWûLVôn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e¡PúYô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Tô¬p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SPj§PúYô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AF5F77-4154-4982-A855-027CA7BE51C7}"/>
              </a:ext>
            </a:extLst>
          </p:cNvPr>
          <p:cNvSpPr/>
          <p:nvPr/>
        </p:nvSpPr>
        <p:spPr>
          <a:xfrm>
            <a:off x="-195945" y="5357802"/>
            <a:ext cx="1258389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BÚªpXô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]j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¥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AiQúX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¿o BR¬j¾o 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E9652E-0CE8-49BF-9788-801FC83F250D}"/>
              </a:ext>
            </a:extLst>
          </p:cNvPr>
          <p:cNvSpPr/>
          <p:nvPr/>
        </p:nvSpPr>
        <p:spPr>
          <a:xfrm>
            <a:off x="368313" y="5358362"/>
            <a:ext cx="1145538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Uô²P¬u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NôTm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Xj§p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AYR¬jRôo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BBEEE6-C8C5-4501-961F-827DF2F2866D}"/>
              </a:ext>
            </a:extLst>
          </p:cNvPr>
          <p:cNvSpPr/>
          <p:nvPr/>
        </p:nvSpPr>
        <p:spPr>
          <a:xfrm>
            <a:off x="-751386" y="5357802"/>
            <a:ext cx="1369477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ApúXíVôõ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ApúXíVôõ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At×R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TôXLu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CúVÑÜdúL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241FC1-0242-4B05-A87F-7F5E73C8A2B3}"/>
              </a:ext>
            </a:extLst>
          </p:cNvPr>
          <p:cNvSpPr/>
          <p:nvPr/>
        </p:nvSpPr>
        <p:spPr>
          <a:xfrm>
            <a:off x="-344223" y="5366427"/>
            <a:ext cx="1288045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TWU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CW®p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±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Tô¬p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¥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U¡rk§PúY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0E74F0-2989-4EEC-99D0-606E703DDA30}"/>
              </a:ext>
            </a:extLst>
          </p:cNvPr>
          <p:cNvSpPr/>
          <p:nvPr/>
        </p:nvSpPr>
        <p:spPr>
          <a:xfrm>
            <a:off x="168738" y="5357806"/>
            <a:ext cx="1185452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 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ûW«u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Ï¥p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£\dL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BRY]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E§jR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160326-C751-4E10-A576-B86852D80F7E}"/>
              </a:ext>
            </a:extLst>
          </p:cNvPr>
          <p:cNvSpPr/>
          <p:nvPr/>
        </p:nvSpPr>
        <p:spPr>
          <a:xfrm>
            <a:off x="189576" y="5358362"/>
            <a:ext cx="1181284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BVo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U]Õ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A§N«dL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úT«u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Es[m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SÓSÓeL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831D0D-8C99-4B63-968E-CA520C4DB918}"/>
              </a:ext>
            </a:extLst>
          </p:cNvPr>
          <p:cNvSpPr/>
          <p:nvPr/>
        </p:nvSpPr>
        <p:spPr>
          <a:xfrm>
            <a:off x="-739364" y="5357802"/>
            <a:ext cx="1367073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Rô«àm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Au×s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YWôn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RVôTWu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AYR¬jRôo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5808AA-89D4-49AC-B7EA-1542EAAAAB8C}"/>
              </a:ext>
            </a:extLst>
          </p:cNvPr>
          <p:cNvSpPr/>
          <p:nvPr/>
        </p:nvSpPr>
        <p:spPr>
          <a:xfrm>
            <a:off x="-345827" y="5366424"/>
            <a:ext cx="1288365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úXôLlTôYm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ÑUlTRtLôL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RôLm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¾odÏm ËY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Ftú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2E8AAA-84C2-4E5D-8690-46B38522DFAE}"/>
              </a:ext>
            </a:extLst>
          </p:cNvPr>
          <p:cNvSpPr/>
          <p:nvPr/>
        </p:nvSpPr>
        <p:spPr>
          <a:xfrm>
            <a:off x="330639" y="5357802"/>
            <a:ext cx="1153072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¨û\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úYtßRtúLô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B§VôL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AYR¬jRôo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143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2020-05-02T15:45:31Z</dcterms:modified>
</cp:coreProperties>
</file>